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61" r:id="rId4"/>
    <p:sldId id="262" r:id="rId5"/>
    <p:sldId id="263" r:id="rId6"/>
    <p:sldId id="264" r:id="rId7"/>
    <p:sldId id="265" r:id="rId8"/>
    <p:sldId id="260" r:id="rId9"/>
    <p:sldId id="266" r:id="rId10"/>
    <p:sldId id="267" r:id="rId11"/>
    <p:sldId id="268" r:id="rId12"/>
    <p:sldId id="258" r:id="rId13"/>
    <p:sldId id="272" r:id="rId14"/>
    <p:sldId id="270" r:id="rId15"/>
    <p:sldId id="273" r:id="rId16"/>
    <p:sldId id="269" r:id="rId17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90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A94-0EFC-44B7-B4AA-2B4D72CD6278}" type="datetimeFigureOut">
              <a:rPr lang="es-CO" smtClean="0"/>
              <a:t>15/02/2013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768D-B09B-4CD8-B17A-3B31D0CC02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13550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A94-0EFC-44B7-B4AA-2B4D72CD6278}" type="datetimeFigureOut">
              <a:rPr lang="es-CO" smtClean="0"/>
              <a:t>15/02/2013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768D-B09B-4CD8-B17A-3B31D0CC02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7228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A94-0EFC-44B7-B4AA-2B4D72CD6278}" type="datetimeFigureOut">
              <a:rPr lang="es-CO" smtClean="0"/>
              <a:t>15/02/2013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768D-B09B-4CD8-B17A-3B31D0CC02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6905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A94-0EFC-44B7-B4AA-2B4D72CD6278}" type="datetimeFigureOut">
              <a:rPr lang="es-CO" smtClean="0"/>
              <a:t>15/02/2013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768D-B09B-4CD8-B17A-3B31D0CC02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04909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A94-0EFC-44B7-B4AA-2B4D72CD6278}" type="datetimeFigureOut">
              <a:rPr lang="es-CO" smtClean="0"/>
              <a:t>15/02/2013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768D-B09B-4CD8-B17A-3B31D0CC02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60103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A94-0EFC-44B7-B4AA-2B4D72CD6278}" type="datetimeFigureOut">
              <a:rPr lang="es-CO" smtClean="0"/>
              <a:t>15/02/2013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768D-B09B-4CD8-B17A-3B31D0CC02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6795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A94-0EFC-44B7-B4AA-2B4D72CD6278}" type="datetimeFigureOut">
              <a:rPr lang="es-CO" smtClean="0"/>
              <a:t>15/02/2013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768D-B09B-4CD8-B17A-3B31D0CC02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23585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A94-0EFC-44B7-B4AA-2B4D72CD6278}" type="datetimeFigureOut">
              <a:rPr lang="es-CO" smtClean="0"/>
              <a:t>15/02/2013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768D-B09B-4CD8-B17A-3B31D0CC02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09862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A94-0EFC-44B7-B4AA-2B4D72CD6278}" type="datetimeFigureOut">
              <a:rPr lang="es-CO" smtClean="0"/>
              <a:t>15/02/2013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768D-B09B-4CD8-B17A-3B31D0CC02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27882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A94-0EFC-44B7-B4AA-2B4D72CD6278}" type="datetimeFigureOut">
              <a:rPr lang="es-CO" smtClean="0"/>
              <a:t>15/02/2013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768D-B09B-4CD8-B17A-3B31D0CC02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83160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BEA94-0EFC-44B7-B4AA-2B4D72CD6278}" type="datetimeFigureOut">
              <a:rPr lang="es-CO" smtClean="0"/>
              <a:t>15/02/2013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1768D-B09B-4CD8-B17A-3B31D0CC02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67534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BEA94-0EFC-44B7-B4AA-2B4D72CD6278}" type="datetimeFigureOut">
              <a:rPr lang="es-CO" smtClean="0"/>
              <a:t>15/02/2013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1768D-B09B-4CD8-B17A-3B31D0CC024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60208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51520" y="160339"/>
            <a:ext cx="8640960" cy="964406"/>
          </a:xfrm>
        </p:spPr>
        <p:txBody>
          <a:bodyPr/>
          <a:lstStyle/>
          <a:p>
            <a:r>
              <a:rPr lang="es-CO" b="1" i="1" dirty="0">
                <a:solidFill>
                  <a:srgbClr val="FF0000"/>
                </a:solidFill>
                <a:latin typeface="Agency FB" pitchFamily="34" charset="0"/>
              </a:rPr>
              <a:t>LAS CUATRO GRANDES BESTIAS DE DANIEL 7</a:t>
            </a:r>
          </a:p>
        </p:txBody>
      </p:sp>
      <p:sp>
        <p:nvSpPr>
          <p:cNvPr id="4" name="AutoShape 6" descr="data:image/jpeg;base64,/9j/4AAQSkZJRgABAQAAAQABAAD/2wCEAAkGBhQSERUUExQVFRUWFh0aGBgYGRobGBwXHB4cHRoYGxoaHCYeGhojHxwVIC8gJCgpLCwsGB4xNTAqNSYrLCkBCQoKDgwOGg8PGiokHyQsLCwsLCwsLCksLCwpLCwpLCwsLCwsLCwsLCwsLCwsLCwsLCwsLCwpLCwsLCwsLCkpLP/AABEIAJ8BPQMBIgACEQEDEQH/xAAcAAACAwEBAQEAAAAAAAAAAAAEBQMGBwIBAAj/xABBEAABAgQEBAQEAwcEAgEFAQABAhEAAyExBAUSQQYiUWETcYGRMqGxwUJS8AcUYnLR4fEVIzOCorKSQ1Njg6MW/8QAGgEAAwEBAQEAAAAAAAAAAAAAAgMEAQUABv/EAC0RAAICAQQCAQIFBAMAAAAAAAECABEDBBIhMRNBUSJhBRQycaGBkbHBIzPw/9oADAMBAAIRAxEAPwBJLO5gvLsq1gzFUAD/AK7wvwgKgSfKLbJwrhEkVsVfX5faEL9PMvA3ce4BhsrC2XMB0iyQ9T9hBUxkikn3O3tFgxuNEsaJYFAxJ+0Isdm5BISoEn8bfQQG9mNCULjHQirESyXLADvb3IhfJwiSsUF/1tDIOUlSySIHwWNllWkp0ElgodDsXse4hqON225Q2PGi03ZhKXQltQJWSVU6FgOlS59E9ImTLe6BAWYoKVF+vsOkeYfMSKO0PawZJsA7h0zKwr8LekCYnLSAXLixBqG8jbzET/v/APF7ER8vEEiqvv6RgdwbqLfGtSLJuEpHipVMmIY10uNQArV9mc02BiwYPE4LQubKlTCUOSNLWaxaxpTsYq+GkETCtVCpJTL/AI5ik6QnyAVU2qkOHhDNzFSBRSgSGoq4N0ntFpfaakIJmgYjPsLMkBZBZepxTU4oaChYN71jLcyCCppaW96+n2h/lkibOTpCUuhikm6XPNX9EUaLfkvCCElMyYkGZclvmX39Inz51RbY8QgpYyv8NcJrEkBQICjqU4q4HL2YBSqF3fsIskjhZA3Y/KLCUBqN67f08oU47MVS1lI0kX3P0jiN+KM7bMK3KV0wq3MG/wBCrs0dTsgBDCsG4PPknlWGP62284cSUgh6Mekc3U/jGrwsAyD+f8x64MRHBlExHDZ6FMA/6AQ5LRomJlgXo9IR4xNQkVJ2jraH8RbUY9zLRiH04B4lWkZZrFTSGmDyQq+Efc+8OsHkJNqef2h/g8EiXyuH6PUwWo15ArF3AXCAfqlXRwuw51DyFYhXlBFJYJfchj/iLsrDjoIiXLA2+n2jn/nM/ZMd48foSrYfI1j4jBkjJgLh4d+G8fDD+cLbNnb3DAQeovl4YJDJSBHC5L7QbiZsuWQFrCXDhztA+YY1EphVRIelm84UUytD8iDqATcsQq6A/kIHmZA4sQw2TB8jMiqoRT1/Xyir5xhF4iZ4illP+/4KUgUSkAkG7v8AV7i0Px4MrHlqi2zr6EAzfh5i4DOaFqNChOWkFi9aH+pi+YDOEiQnxzqLEbAnmIDjrSBMpyU4lSllhLSWA6np6dY6WmfIX2Nz94oqCu6V7Kck8aZpSlwD6lvkB3i7SOBxp5lV/hCdPq4Lw/y6VKkpCUpHc9YbScUm28djayepI7H0JSVcBybVt+Wnnd4qOfcGKw9Zcymz2c/hewB2eNoXJB2hfmuUomJKVfCb9G+0eDhuDFq9mYPgQmcopUAmalzSgU16bKH2gTN8sCAFFqijQ74nkJw+NJlq1olNMJoVEU5CrdRc18zs0T4uWiehFNKZiQpO7K3AJ6VT5CF9XHg2amcrUxjm9bQyzPBNs0Ay0loVBK1NBwEpQmBBuK9v1vGgYTBCXKKknnIbUe92iq4zC85IIDhkn7e8Mslzdct0TQVhnFR61hORSBUtxMDzOccldS9B6FXvt2hQVEqYdWiwY7GpUP8AjWKXvT5BoUSJXM/1hDZCiEyrEpZwJFmc0Jl6Qzn6QjSz9INzadqX5UEBCVE2IbVnszBmj1WN1ygXBVY+n9YFTICi+n0PWF0tTP3hnKmtLFS5i85dyUYm+ZEqV2EQz5oljqT7R7Nm3JoNyTSAJ+KSE61gkA8iXYrL/JIrXc0G5DMXB6k2Q8SfH4xlypVlaSD/AArmAgK9AUP/AC9oBwmXlU0As9K3DXcHo1YGxSyZ81ZL6VqHmVFQ0+QGqu/rDrhyap08rqAAD2Ad39PlFJNycCX7h7JEy0uR+jWGeIOhOovpfZvcuYIwI5EOxoPJ/wBfWEGZ5gsKKHKn1C5sFlP0H1j5vVM2pybD0Jbi+gX7hOMx8tSNLFnD1TYEE/iveEISvogd2Tf384EKlimhRZPQ3Eoj/wBm9Y7mGYSQEqZ1VANtMtj7hXtB4cXiFKP8xrUeSZz4ZJ5gL3FP8w3k5nNAZKwABSo29bQmwK1alkuRqp1Z32goYehcKr/D/FqPzihhu/UBE0IzRmE0mq9Veo/rE8hJWvUdm84V4QAFyFBuw6v1hgZrXh6Y/p44mA11Hs3EjwyArmpa9x07PCRE+bsE1FOQvVNHr1f0949w+LUPhI+n0jybjZgDguf+zevNC0wePheYpjZ5nM/NcRLUkBTJPYFqCjKfvE8viVShpI57OzB6beRPtC04lSlOpCCWZ+Z6WfmgfE4VSikpCXKqipAFbdKtD/ArCivP7Re4iWLBZsuoUHIP2HTeJ8XmRA3FdoV5bKVKudrEC/rEuKxwIoW8usB+SIN+pvkJguOmeISVJJ5CkFX4SbF+0Sy5alMQEE0Hxf0iAhC3db+dIin42VLHLVQ3Z/nC2x1PXGWMzMSQ6jzdBtFOmZopRcUecpfqX+0SYzHGYTT3r/iF4HaMDAdQlQmfIBJJ8/nFiyjNFSkabC4+/nFfwkpSi4BA+sTYrGkKAtpr6t/eFNlyb9uL+pnaXHjw4f8Ak5J9S8yMwcA7mGOGxbF7loo8pR0hYWQev9wbQzyvHEfEQa3/ALx1cH4huWsgkuXRrW5DYl8wuILOTU7Qt4pxKvCAQ9TVulA3z+UDyMzTfUNg/XyEG4tCJiE9i4vf5RVavys47YiDcw7MpBK1AlzMKyHoza0CpuTt09YnyecsSkpLkhbh9vzAA7b+8Os7wQk4xVCoUUOl30Afq8JsZjllZSCxCiAVGw27WeEsY8Y6NmA5vJqoJG7jsKfJ4SpymYagRbMNk1WWXcPQk77N1hzh8rlpQnYm4b9foxoT5iMucXxLfOylJSUqTShI8y1O8Df6Wr4QCWFyGp1MP0WSSKv79PKCyKMlIr+qw4gTASJQcXhVpVpClgHoaPAagohkgqO9/sY0f/SaVSK+X3tAeJyNIBJS38rj5CnyiZtOjSlNUUmcqwR3FTHgylZoze5+kXyXk7AsFM27/N46Tk5C6ElILOSa93O39I0adYB1FygjKyFMWf5+xiDGSFoIY0Pan0jQcbl/5a9D/eA5ORqUWNv0/aD8KjqB57mfYjDzFgFQH8I+9dh7+0Ry8gVNIKiTUB9kvdgPr3jQcfwokt8KRuR222iXAZTLlJ06XrevRqd2ggkFsoAme5zlCkBR+NSglwLukMpR6knUerkHYw54Ry5ThUyiGCWa7UfyaLWclWpYNNLMwcb9Hg2bkSQBpSbNTr1jH46mY8oPclXPCCVBMzSmg0hwoDYCw8x2irrnrWvTpAU9tJUfWLvg8IUpFwWts/0/zA6cCrU5/Ns7t36/O0QLo6JIPccdQvuVX91Um6f/AOYaIVoUfhFOyExcsVhuU9dqPAIy2clHKNRJ+Eb9HLMBB/la9zw1CmU1CFB2G/5R9CPo8RyZi1qAF+mlNva3eNEwOVrABWlAJuALevWIMTk6Q5FKmiRf1PrHvypPuF+YUdysSMGzEt+vSGmHlJLOaR9OyokEAM+30c7+wjjDZBPTVydhandqU94s8agVFHLJsbOloAq7ijdP6QEjM0E8tm3aIsZw5MUvmmqUVDmBbT2A6D1iIcKkO1W9B6QPUA5h8w+VjR+V/L/EfYjGgBwWjrB4TSAFopYEGoPUwtzHJlTDQqT0s8eLsOoIzLfMGxGaubwEvOAKG8ezcmXLPMlRPyMFS+G5q5ZUnlZqENU97xO3kf8AUYw5UEVrxUwglKSe8eYeVOVUinzi05XgJkmWoJAWskFjYCu25guTkSlqBPItw5/DQ/P6Rgwr7ijqfiUXGTlCwaPMumKUDqBvF1xPDCSWDj5/eBkcMqS7VEA2mUiPwaumsyrYtSlEfEkANT1r51gZKNP4lUBul7M+xh/icmmalFlNs1IhRlExb0Iv1arXLfp4FMAChZS+fcSYPKKk1Km6O/rQB+le0drxhSdSVOSKAgt2p7xMcqUDUFntc3B3gmRwpOnA+GkJb8SqUvQAFzAHEL4Xn9v9wRlIFk8fvAkY2cpmYNuxHqX3PrB2H4hmiWXIBTu3zbr/AFg5PDSpUgLITqe29bD6+0R4Ph2bMUrTWgvQdaNvDcWmdezUB9Up5lZxWIK+YEuo3If6s8Tf6RqYl1MBYU9Rb/EWmdwSNQmrWlEpIqFkJSKm7+n6MAZ7xqiSgIwqROUUka6hCfK2pW4q3nFSYwv3iM2q38LF3FIXhsICj4yApqOEvpfSept1Y9IzZGJxKnOqb/8AJUPMWqcr/cmLVzVVqAd+lATb5QEjSbrSPNJJ+aYZVyQMAJ+i8TJ0tW9uxiVJ0dyaeUGhAXQfobRKjD1qKNfyL/1jd/EqkKMGVcxL9O0Dz9QmBDOGd6Q8SAzCOF4cGADzCLiXEyC1G7f1geRhVLLGw/V4frww3gNdLCCBuDtNxccsAcP+u0GSpSbNRmiImrGOkraGETxFDiAYjLthWvnHyMtAqesFzZjmOErJPWA6k7BzPhKD2eDUSuggdIANYlmYikDd9Rajb3PQl3jpTdBEEqaQIk1dawZHMHdc8A6e8dawNxaA8Ria8toWz5583t+ukOXETFnUBOo3nYlPy2iLx+0D4SSzPUnaC58oqsRC3YJwJvkZuYqzDPNDsA/WEM7P8QoUIT3cfQf1iwnASwplkE97/wBo7l5DKBe/R2aJGDGA28+5VZeYzXqvUeyYLwmLxC3SnSSKnl/u0WSVkUtBKmd9mpEylhAJCWO7Dp/n5wNH5g0R3K/Iy/ErLLXoHYNEk3h6aLTdXmBEs/iKWkElYAHW/tvHuEzjWxBdywA/VI9tmbhJcPlim/3OY+dPaCpOA02YgxOqWCQ7t1eOcROCBy7RtGHdTo4JRpSnS8QS8vKdTrJB72iGTmDm7RS+LuNZsmYqWkpfSKJsAakk/Jo37zAd3U0SXhgKqLiPF4dKt4q3DnEgxCWU6T+U3HUf3h7Lm6WZVLV28uojRYmjIR1PJuVpfqTAeOnCUlkpY2J2aC5+OCNILlR7Fzeo3vAmJwRmqcukECm4+dIatmH5GMUp8SYsOAEAl6XpQU+/aLhgkaJSE9Ei1IXypUuQiqkI/LrUEgnuejs5ApFUxf7QZhLoQANH5gxJN0khwUirF3pSPMeajceLJl/SJoRkJVcOL+seKSBYN5RUOHOPhNmpkzQlLg87sCQSEuDQFTW603aLgQ8ZdzHRkNNM74vy+bi54M1JCEpIQkOwDudWxJ602G0D/wD+e8OUpyEpDFmYttTr2jSJmEBrFe4ukhEtRZ3Hp0+TvDEI6g9mZLxAZlAAFJPRtnbdqVtAeWyfESSVaGLMUtXdm9IY4nBYhaQnS6QoEhuZi9Q+1P8AyhgmQgkkSiQe5AF6AC1GgyIRIribjgZZ1OYg4mk4nwXwqlCYPwjw6j/9iTUdiL7wylJCYGzNKpkpYSFFTUCZhlH/AOYt94kridNRUyLNOOM1wqmmzFoJdhMlSqt0JSkkdxBGA/azjLFWHWei0FPzQtoTcQZKZcxRnL0KeqEqK1f9piiEP5KcflhJLwlQXvUOSadee/8A1EBzLAEI6l+V+2ecSUfu0krFSRMOkjcAN8TWrDzhn9pGHxp0MZU78iiCFdChTB36EA9oyWbhVS1pmBik0L+1uhEASZenEy0uzK0G9Uu4r1Yju4EarkGD41M/Qc9RDqPwi5NAO5NgIS4vjzAy1aVYuXqty6l+5Qkj5xmWe5tMxBSqfMVMAQFBJLIdg7J+F3qSzwryaWiZPKsUvSkUTyqmAeiHf+Vx3bdraj0BMXT/ACZ+gJACgCCCkgEEGhBqCDuCKxK3TaBchnyFSZYkLC5SEJSkguWADauiuoIHlDJUsDaGNIcpoGBKnBLt7x4Kx8uRW1IlSwqdoYqAC5zwrNyZxPxWkNEJxLhtoiJK1EM72iv8Z8TJwsrwpbqxCg4CRqKEWM1QYt0DiprYGNsLzFqGyNQjjG5vJlHQpQCiHZiTp/MQkFh3NI5y/Ey5vOhQUAWLEUUNiPwnsaxhubYmZiCrwtanU5D7fmWpTEl9zaG3BeIGBm+J+9S3UGmytJKFC45waKHUAs9iCQcGYkyp9FxYPM2+XNYktenkICxM4pSVqLbCu0L8j4skYpakSlOpIdSSGLWcGxD0fuLQ1xkgLDFwG26npAOL5EmCspozPs9zSa7yxqSbliW8wNu8S5HxYtKpRnnUlJKaXruUuaiGua5Othov7MB1a8LJOVAl5lWuTRI7uT84nO8mLLmWLLuLEKxOJQVjSVJUgmgbQlJTXegPuYUTeK1nEzSl1pDolhAJcOKgbPpSSfOFuOyxCZ6GohaOUiocPYgsaEHyPcQVhZPhhdGMtVQd0qAChS4cODvpEeYEGjOgE3JuA7H8xDj5E+YppjpO6AOhfm2Z61h/kmLmSkBKEyyQlkhz7ln84eS8pK0jSpIBqCkqND0ckRXcXPRLU0tCZhqNS6gtuACHAYlzsLNAEFZBjxvkNKJaE5+DL5uQi4JBLi7advQQLM4gqRp1gj292hRw8Zk1WpUvUB+InSjyRKSACbupXyNIsP8AphUfhCPYFvSsMGMkXAyoyttuLMXmhUh0hlW/KPPmFTa0VteSqxE19B1KIsGBZg4Z/ekXccNEqrOYdhzNE+FRJw7iXX8xJdT9/wCjQYxkwNxXsyiTspTJUUc6lPQJAoBd1O582ENsFwwpSRMmzVykD8yzQepob+8PsTmCA9GJawrT61hTic1KMQDOSoIKQJRAoD+Jrc73rqYBgxhvgrkzEcZGKpyauvmOsHOw8tkylIUpgAdSSo9BVWoilAKRPIWoklfKBUvRhuSekcJQmakOAtJZQ1DVtQj3gbiTODIlkJLLIsCxAblqUkCzkgggAnyMsEFCHhfyuEWVbjbO5sxCvBOrw1o5QE60gk6FAs5Qoumhve4auZnh0SlFQSoSxidVCyjhZiUqCQT+UImAXuYiyvFpVO1zVEnEr0E//jJ0lV3HMQodPDENM/wi5mC8NnmSpMtX8wAUlaPMFClD+dUJrbPqFBwUoiGRlz4791WtZecJepP5NaWX0+DWrtF44A42KJSJeKVyq8Tw1MSQJQDilSlR1hI2KCNwBW8bJQgS8TLmAzZmGUkpcEieoIRLYXcpJ9UmDMBgEoGkOyZfggpuJaf+Zaf4pkxRlje8BuHuLynzAhv/ABmr4fOZcxWgPr0BZSRVILMFGwVUcrveAs/mp8Mhe1QehBB+0I8iE2ck6ZolJSsiZ4RBWVCvh6yDYKDq6lTOSVBpxAl5RYhwKBtR6UBNTapg07nHZdrVM0l5iFqmc2hIHKAbpegpv2gmVlsyZ/xy1FhVmHVoYcO8FTElS5xSAVWZyWN6ij/aJuIP2jYfAzPBTL1qA5tJCQlrAlqqu/SHb4JtjSiaqVPR4mQpoEk4hIqS3nAubZ4iVKmTfiEtBX5sHYedB6xNRM69yHifhuRjdPimY6LFK2Z9mIIBts9tqRn3E37NkyZM2bKnTHQgr0qYuEh7hi7AtFw4Pyb93w/OvXMmq8SYovVagHau1A+/yifPwPAnvUCRM700KjzJQm7ypoGYWnGKMqqjVYBYWv8APt9IhI0cxr/vBiXBAD1qPT9CGuCy1K5R1EJCOYk1AapFKWuA1SH2JXMDKUkgitOiTUlyQLJu25FmYziWnuSrBmCWAVBQF0kg8moJbzAf1hrisKE4dQBQZyVEMCW1E2GyRV3sSFC8cSF+ElSvhMtCSXN+QFm+R9PItMZxbL0pTobUtMwKdWoJKUKDqcBKVBcxDsoDQS1oRlU769ShDwK7kWQYyZgloxEtRImDmlpBUmYzitQl0k1INGuaxt0tB0grbVpGprO1WO4d2jIsXiJJ0zJSEpHL0KhpcpFKkKTpYqYkEOAXjR8qSuTg5KF/GJaQoHalvS3pFGAkipy9bVWYVi1hIpaAp0/UCPX0H+RA2PzAsz17fSF+pVt+33/W0dFRQ5nGyZb+kSPiriGXhMKrUSZk1JCQFBJ07l3BD1SGrUnYxm+NzfDJQEmTLXNJCULChQCl0q1ISmjPtvQs/wCI8TNOLJ0iYlCQJZSAFaSAVAKUastySOwFCWRY/KJ6QtREiWCDRSTuH16wkvpLtszuakxOz8zpadAiCLZ2GCJktSfDSCQyperW6qaZoUoqU5ISasxDUUITYrFJmzhpSyUlle9f12ieXiv+RK1A86SopVqZEtqgi7lKACLvAGSTj4gQEuVkfVz8ngPcfLjw7jkYLFS59UoLJV3lqA1HzSGW38JjcJSXLhiGd+r2+0YNjcKiZJI1hakslLHlB7sGK2ffcRqvC+blWXSJn4ggJJHVPI//AIw0SLUr0Y7nYerd/wBCEWDyFGJeZNGpAWsJQX0jSopcpsS4Jr2hijHlQ1AalAOwuT6tWKliOLFyjNTLGlJWVKSpwpCj8RanKSHa4JPWBcmxfXv/AFOajbd1D6vX3+QPvLTnGR+LL0pYFPMhvzps3SnL/wBoTS8MJqeQhKynWg/xJbUk0YgsKF79oryeJpy38NS1HzYemwHrDXLFTUIaYCDq1JW1AvoSwYGxP6J58RA3QtDrA58bAj4uc4HGLQpUo0SpJJSC4dit0OXS4CwpLm29YXF1LWprgy0te41qGwAS4c7qbYwwzGaETETKM7K6pF1PSwT4g8lPtCjD5itKkiSpjpdJCUKcO5L6aAqUpQ3Yi5rED5FQhms/tO1sYowx0CfZh+KzBZWmVr8EJoJUtKiQAKaihJUKVc+cE4KQEyzORiOVRIUoLVcM4II1PY9feFQSZaCvlAKgVEJoQSXdyQqYp7AVIZgzRPiMvWUeIBoTUqMtMwkJAIBAmHWF/E4cbGm3k/E35pRXqc9vwZDRbIb9mNsCtE3klztZLnS8xLsz0WBquHaHGHyNdxpHp9z9oW4DhNQma1qSRqdmOrbnATyoX8VnAoQ1ot03GtVRAHzixNTlI+oC5xtVi0+NvockRPLyir3L/EQ3sOkD8QTNGEnJAfUAm1HJHN6X8xDKZmIW+mwudv7wnzzNkow8wLDuksnc9+wHXqzVhgZmMTogTqF2AnmQ4Hi+VKkpHhqKwkAM2kgBn1E0DAFu8UfMs4OJmqQtQIPNNULM4JQixYkBz2owpHGay0qGqW/dL2DVIepajhz1oIBwlfES1dDhWoULsxF1E0oOhg9oTkz7nDo8OnJZR3OBJOK8Uy9KVIUkSU0AOgEqQCaAkEG/4O0WjOZylumW4JNSA5ACppYDymV8miqZBg1onLUkqEsEV/Mq6T2LEl+imsYd4XEq1LUFGhIYBRLgJYUpVzcbXD6gtwPcee/IfmdKxI/26H/bO5cBk6UsGDWCqk1icKUUK8JkqYBKjZAFAo9wNa/5l9oh/flhb+GE6jRZIZN3UwqHa7ezmBk4pUzxEqUagDUl9xYt8Q6jcUazAcakwaXIaTudZDxErBKn+EQqUZnwEH8Pd3SWLb2HSNU8QFiAOx3jCMEpXhrC1c5mEG1V1HqXJL7O8bkEEU6U9odQPU5H4oqpsI7N3Bc7zESpalKNQHFHr1aMOXw4tZMycsIMwlQ1nmNalhUesa3xfm8qRL1TAFTP/ppe5Fz5C8ZHjsUqasrVzFVb09IBio4aSYTtHEu2bZqjGTVL51JBPh7AJGzEcpYEnu8O+H5mvDrw9AmaClAJ/FcVPUgA+cVuZIEtUtZpMUtKVs3MhagkhvzB3BvQekWI4nMlRQhCSxfmf5MaUYvVoUDO8yiqE1/I8V4qUg/EAy0migRQuPP2tH3FmTKnYdUmWdJmBnZ6OCad7esIOAJozCSuZM1ImS1ABaTzMQ41EhlNZyHbeD80xmLkrCJc6VN/MVoLpTsSzuT01d6R58tC26k5xktS9zOsXwji5EtWv4Qa6AFciOYqJLJQkAXU1wGayRGFbQuZRATdRc3qA9HNbAsws7xouNzIz5hlLWVEB1I+BDfyD4h2JVCXPcgTpdaidkpAASHIq+7O+0RHU474BloxOR9UqWaZbMXJE1Gr4RrSb6LoWetGfyg3BZxgFYdPjqmialCUqlsVBZSkJABCgACz8wLEmLNmemXhNaby01Zn0lxTqHali5teM2GVKmzORJUTVkgkt2A8wIIZPLzPEFDxG/D+arSPEUHMyeFVsVpOsmtGbUP+wje8ynd3rGD5Xl4noCtWgSvhluylJurSDdZBB7t5RsOX5sjFpCpRejqDEdtQBFUnY+TsYoxMASJBrVJxgiEDCAqJr17t9nhfipBWdI5UlnJv1tu9Nw3UQVOCkKLb/r7x0ufyKWbISpWnagoDuztFO4HicHG/1cdyv8SypCJQl+JMROXzAoVzeGCElaktpIJIAJBJYsaExQsRhELlTEAzpkkVVO1FwsVcIdtAAq3au4+w/Ef7zjDrcCfrkFZPMCdOhR2YFIDWAJFAIIyvEHCzk4eckMpwCfhUCGHox0mF0D1O2ljhjKXmGClJS8tRBBYpUa9ja7bQbwvhAkKxCkBYQQmWlVUmYalxuEpBpbmEA8T4JUrFTUqvrLfy3R/46TF2mYVICUy1S0pR8IV8FnBVXUH5yVVcvagAgcwyZ1mWKE5QQZn7uwrKQnldtTJADb26m0aRwrlIl4KXKYh0lRSbjWoqI7Xbt6RT+GeFxMUnFzfgACkirqeoUroDRbfxDo0WvL+I0qUdR0gOPIbU3DXigKWBM5+peuBG0rLhLTd36/3hVnUyUELUtMtZSG5gDU0HNcDq2zw9mY0TEPLKSWYFwQ/R33ij49Kp69BSpgp1izEGoNPLuasaNEefIyLwOYGDTrlYEmgIkweKXKlhKVKSTUEHRUuGfSp3JDMdujwTjcyVrMszpoqsVnLYt8JYIcuaM/vSGS+HQpRUrwwf49TA1qEoKXUxupRZrCO5WTIPLMKJoB5SpSyAdITygigYOztbo8cvw5+iT/edY6vSKSfpv9ohxqyUaFOUILXuzO50l2fdnYGprHmHSmi9CVJShLAzOYJFSUJoSpQelQGBLg0sOMyeWpOlJJBNtRPawSS1jUxHNydMqUmWHmdVEKFPQswDAAl2F4M4siITV/zxPLq8GRwqkf4nGWSETFpmKS65UsKloSKISX0spX41KbmOyTYNEGWpxCZqlFwt6lZJEwAUAKvw3YJZn2LaeRmqJQ0FGhKA5cEhxTXaqma4swFKB7lWL8VbanATqpWlOlr7xXi06Mn0mcjU698eYo6cHgX0f69QbMeL1yWCpYqQORT+Q0lIP96R5lOZ/vlU7FiDfzbYEQ1xuVlZbkIO2hJvcHUK7QXk3DiJAGkMBYOw/vDlQqaJuczNhwZf0YyDfzYh2XYEJSyg733ip/tAy9WsrAOkSwSPwnSZhIetRqBZt4ueHxLrI2A9HjrMMEibLKVBwQzxSjbWudDSMMDhgOpiSJhmaQAdSxpBH4UvRXUsXO32hVMw02XikJkoVqFC9fiGk/hLApJr3jSsFwp4U/V+BL6Rt2+sOs2m4fCy/FmoFCGo6ibgdgKlyWHrVj1VmdPJryz0guZFh5q8PMVrQdVloCXUFJcm+wdiamgETzc/0LIS5SrnBSaFiCdjUCu1AYZ5zmqcRjDNlJICkoDlk/EAkKIBLkmnVgDCCRgCFEpJGtTBNKAheqiv+oP9xGGjRlysXSm4uo0TxNLd3I0ipvUVc8pc0JoQ/NA2Jx4KVTQ4cg2q5HIg6Sw1Eej9oEwuUTFKTJSkhU1QTViKVIJIBFrC7eUKsjkqnzVKmFmAPRIDgUHQOPeAsk0YY242O0mz81LTw1w540xlJYKPiL02QlVRLBa5t6JO0XziDNVy5bSikrPXYdupgDhwgSpiUuCVBvJtuz6vUmGUrLHA1VI9oeq8XPnNVn8uY30vAme4jLOczMRMdaq8xuP10j5ciSgDSEkK3NfZoueP4SlqmaiVEMyQagE3ceXlEKuEU7EAAbof7hh2hRxAmJ3j2Y9wv7KpSJ3iTZ65hDHSWABdyQ3XZ7d4WY79k0tU8kTdMsl2DqWQ9QSaAszbVNBGgme9yTHaVAX+wifbU7xdpXsVhhgcIJeFl6dStIJqdRDa1dTQAC1OzQiMmalJly0mYtNZiieUG6lTFkt303i74opLHSkqT8JIfS927wvx2W+PKVKK1pCjz6blO6Qdno/lC8uHeLP9oWPMUmWYriJD6VrlKLMApKkEEH/7jkA+ZSO8B4/iKagMuRNKdYIcaklPTUHBcHaLnmP7KpK0L0ECasgsaIpYWJSf4q+Ud8Dfs2Vg1mZPmOwIQgF0gm57lqepha4FvkSj8zxK9PkiUkJmpmLkLQpSFFKkrAVZCnu7pD9SLGLZwFl2DlpEtDJmkDVqqqYKMy7NUcgbyhrxhlq8RhFIkpqSGqHuKpemptzYEmEOD4P06TOmMofhlElTuC/iEOQfiZqFiCGDMCU30iJbKHSmMNzv9mmBmzAtKVyV9ZSgkPsrSQQ/k0IuIMjVl/hTZSlqSFFyQl0KJd3SKEurZrgg2NqnZ8ZkwJlJKq329ejd4JwUuYoqACgXubd+8NKAcyUZCJ3NklUtKlfEw1GzFg/zgDMsOuZhZsuV/wAi0aRsHcE12pDMpUgEKIrAJW1a+ln2eCFe5z2x1k31MMx2UTcPORIouaJgWrQH0rdtALudtrxZs0y1YU2ImtMQtS2ZJKdSJZSgEvRlB3SQ6zdnN9WUGf8AvRkvOSjTqHMNIJLhL/FcOTYx5IzpE+c5lEGg1lKSwG5IP6eGLjYjiWeUGjMp4iwesDQFLQEgLKlJJB1aJZ+FJCiAKEGgZyEvHWf4tU2TIl0BUoS1qA/IGZ97v7RYf2kYiYcSmUC0lRSrSzAEONSiLqJL+gj7JsslLI0nxPDW53AWzXt51pSBVSTUPeNtyyY/GCTgpbbhI9GAA9LQjwGPBLFgrYOGJ6F9jseoaGnEylGSGDsa+Qd6f/GEacpUUCYUEyz+K49xbyPlWOphCjGb+ZycxtuI9y7EaFlSSU/mSevcXSf60YOYfkmak6iElv8AkSQWH8Vqt1b1ilYTFaW1VIsf4ej3btbo0PsBikKdwhJ6pJfzpzJPrEWZAvUUDYIM8xfDuIA1SiJ6bgpIdv5T9iYRrxCtTKcEXDBx5i49ouEuahwErDtVwGJ7jbzb3g9wfjCTT8TK9i2r5wpPusiyaFT+g/35lDBWshPMQxZyoj5NR+0FI4cnu8savKjilXowL+dDFxlTpEtyAhJN2IjlOcoUohK0k9A5+gMPDV0Knk0YA+o8ymyMhnzZhOk8peo0gFrGxPl3L3i18O5D4D21KHMR8m6CGScQo9K+nyiaZi0SwVKUBS5LROUomuL+JZsYkbmJrr7QiThwl2HnAeYTwk0hOvi+WHUNShswv5bN3J94QY3iOZOU4CUpFqgk+Qo57/4jUx7eYZdVluwiwxZu56DeJFZsGADkbAXJiuYVE4jmKRQuPwjprJbUr+GjVpB2WZat9ZckihUdI9EgUHb6RrQC99Q6fiHUx+IbDZ/v/mBOI8jl4pDzU6glCwlJJA1K0kLoXcaGH8xjmfNloWXU6hcD4X9ak+sA4jP9SVEBfKWHKb9u169oWQR2JqF1axKrM/Z7MBJE9JVyLVyhIEwKYymBogJJJPYMKkBlk3BkuQvXNneIAo6KFDoUlTpIJNXKSC7jSRvAuJz8n816nSpPoBQ/fvECMeTzLUVN6FugDD3KoVQ9SltTnbi/4lpGFw8plolkFKnClXJ0lOkE1artavkIzvBKkygoaeYq0kONNHLJADgBty9BAfE3FkxcxKZaimukBKh2Aqzv3BAYBhCzwAl+aqGXRy5VRRU3UaQOxEEps2T/AKl+nwOeXYzSuH80SUjUQHt0FmSfSr9+xax/vmoDTXr1jGkI0pUETilSQGqWKaDaooQxF3HnFuwUyYJaCpJGpLkp79QQXDN9d4JczY+OxOfqtJ4TYPcuU5Sn6BngZOJV1MLsBiZjObN3+hiWbnSAwcD0P2ipMocdSNU3Sz4PMcQ51SwkDrT6/SDJeaKJqlA+vyJjjAJnONZQvZyElX/iRDGeAQwCX6nlA+5hJYE9T6Mz2XKmn8IIIvt9XiROBP41AHtEWGWpIbVq77QLmOeYeSSZswOA+kEaq25bwpjUGFjCgGij2qPoBHcnCF3UdXVzQDa8VSZ+1BAOmVIUom3MPmwMJ8f+1KYCypcofwkqUf8AxYCE+UGDuAl7xi5ZVdRbYGnu30iBC1JqiWEdVG7eZrGT4zj+fOJABQkWCeV+rgKf3JhbMzWWus2YpROzpYdiEsT7wPkaAWmrYnjCUAXnpA62S/mQ0LMPx5hpilJ/eLXux9Uj+0ZlOxGBL60zCrqNdPTUY8/fMKlLSFEqJoFHT/7CNtvYi7PwZpk/jPBpDmcSegSoq+Y+8KpH7SpMxRCJU7QLqJSk+YQ9YzyZMnTG1SQR1Kkt7wzweXpCdVvJbj5hoxj8GYxofearlmKlzxqlKSoi4sfMpLH1aDzlqD8SAC7u4v1eMxyzFzELBStgD+IfcRdsn4rAI8RRVXZQfy716tDFR+4sRnmnCkrEoHjJ16VBQ2r0JBBII2j3B8PBCRLlpEtAFEhNAOhq/wA4ZpzdEyqCNRD6TRTeV4Hm5oQWIYiDXcOjAyOF7nk7h9Ck6Vuf5aGnQ9e8EYfLxLSEpQNBNQa0N3e5PeBv9UU40isffvy6gFyP1SCO8+5N50vgRTn3BhUvVICUg3SS1fUGEUjJJ2soCWUnqw9i9fSkW2QpZXzqIHY79omnZgBYE9/v/iGLlYcTDtYbjxEmS5QoqJxCCEiwJud71AHW0N52WyTVKlJ7Js3kRfvEKVFThZLEVcUbpC2ZnCC6ZSgprl+UAb9/vBHIe4O5FWF4vFSJPxolgNdQClluzV+kd5XjAsFbCVL/AAgABSu5agHYV7xT5+O8XEaLgF1Em5HXbs1h2q5qM08RgDRyHHQbjtf9GALE8xJ1HPHUt/74hbjbrYH7wvnZDIUUkl92VV97HaFs6e4oGFH8mYB/184hObgA6iAwH+Pa8YrXPDLfcZ5hKlAFgSos/QDZLdD0p3tAqMLKHMUh9y5Ldnf+0KU5n46glDsVOT2G3mA3qTHWYYhx4aKtciKKjaDdQ6ZnKAnlAA26+faADxQX06iT0d/8RT8+mzZU3dth9HiHAYiaVFamS+5Ow8hBfSOo/wAQUWDLTMzwKJCix/TfrvCjGYqSof8AIpLdHHzJEIMfKVMspLF2UPahPpeA8PkDsVrKq28ru+zx4lmFVGBBV3GsxOGHOpUxbdv6mOTmuDYshT9Slz6FwAPWBM0y0BLBXmD1hEJCA+oKp0P9YQ2JVjVxqRfMbiZhlkkylJUKpIXVxY0t9I8EpDqfxXLCqC2kMwBCv4RCdCkioKx2o31gqXJKw7qA6sw94zYCaqOBKdEwwTwlWoBTgAB7MGoethHS+KFuCUpI7uC3m8AzApAA1j1LnyYwGqYgGrqPnT+sG2NcYnv18tzL5g84kzZbJUtCiPhKzpfsf7QlxImOwVQdSPtCebjlNZCBtYH2ufV4EOIc/wDJMPkTCfIAOotMXNz9XTcZLl8utCdgCoD6mKfxP+0XDyDpQTipv5JZ5E/zKS4J7D5RnWEXiZ6KMlO7N69CbbvAGJwqksCWBuwFREJ1LdASwtXcsea/tExUyvieAk0EuUWb/sHUo+sITjtuYlZdS1Gpe5L1gPD5bMmKBSAVD4XIAH9+8McPwmXeYorX0DMPVUBRItphquZxyoB0zFDVcuPmV7eQMLFzNSmViCR0S/1SGh9NyVKSAqWVEn4XAcjuCN4Dm4dUtZCUJljo7n3ggRFhx6gaMTLljQmWepKjU+dHHyg2ViLNJAG50p/9lWgiSmrJ0JN1Egk/On+YDzLBLmqHhLCqMVFLEHokUHq0NBPxxF/qMnm5tLkjmAD2rU9wK07s0BzM7krBdAI7of5mBJ/C0xJ1KOtRq5Ln5mB5mTLVVgD5/wB49vPvqEuJO7juVjJa0gOkNYOwA8g0McDNlpshJJ6LUPkTFORk0zo/kpvrESlkEAlQO1YMeNjwP5nmwqejL/4iLhFf53+dYiTOSt9SVp6EHV802ipYaXRyr5mG+DATXmJ7kv8AWHAEdGTkBT3LllOXKKdZmFgaFXxOO7Q/n5qsgalBx+Kin9DaMzmYrTV5iT/NT2gzLMwCnSuao9HBLfKG0T1PFdw+ZpeV45MyxcpFwGfs3WDkMCTX2ilYTOBIlgoLmvNVmDABiPO8DS/2qPyKlgK1MFJJ0naqSHB2/pC2+DEjBzYl1n5ohKqhTbEC/wCqR7IxiSHINNt/I94zHPOMpq1JCGQU3Ld7dNr+0eZXx2uXNPi87tRmY2cEbdo0Mt1MbBu5lv4rzlcwpkJGlB+NW6t9I/hYh+9DQVrWLzcSgwSUigdrnr3aLNLmyMSoLlqIU7ChbrZQuw7wJmfConkVaoFgBQ1NNx94Lbcjy4GJtpVMvzZJma1OlJVQdqsD5t8oZ4HMf91aEAlSlsktRv0SfSD08FSkqBd2IYH5179IaYWRLk1QmpHMo3s0eYXxF+IE0RU+w+HKgozgU8xCEnYMOY9dm8jFdxuCX+8CWBrl0UtYo5sQzmjsXtURYJqtY1FZFaJG/wDSGDJoAkWD7eneCGMgcRwxcVFsnAeBL0AKIc8xu5vYeUG4DDBCASBX5ROjFsSFVaIl5gDStP1tDQpqqjQlQWdkKFzEzCap+EbevvAmYZSliAWf3gyZjC4BVQVtWODjnchW9esEEMPqKFcLpAC1LYpBo7+VOsV/GZnKlq0u57d7CLRipJmgpB5m7s0BSOF5aCVBAcBlPW4uO94MUIQZR3KoqVNWxAISSA/XoY8xPCoJorze3pF2XgiEskBtvPaKzn+OVKWJSCEqIBKiHvZhb3MedkUW81chY0OIqVwyhCdSttz8IgXF4qSk6UKUoj8QAIfoBR/OJ8fluImS9Uxa1JS9ylh5AGntCHEYFISFawSbJAL+5SAIlOqv/rFShF3dkwfEhySSsnuP7x1gpYAKiC4tZu5qbwVJ4axC6pl7E/Eiw81QtUFb1iUm5V6qdTlpekGYJJIJAR6q0/esBoSIJlrDMGpf9NAkzGPq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32" name="Picture 8" descr="http://www.editoriallapaz.org/Cuatro%20bestias%20de%20Daniel%20-Panor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268760"/>
            <a:ext cx="8360097" cy="5390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9469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3600" b="1" i="1" dirty="0" smtClean="0">
                <a:solidFill>
                  <a:srgbClr val="FF0000"/>
                </a:solidFill>
              </a:rPr>
              <a:t>¿Qué vió el profeta Daniel en la visión de la noche?</a:t>
            </a: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/>
              <a:t> </a:t>
            </a:r>
            <a:r>
              <a:rPr lang="es-CO" dirty="0" smtClean="0"/>
              <a:t>Lea </a:t>
            </a:r>
            <a:r>
              <a:rPr lang="es-CO" dirty="0" smtClean="0">
                <a:solidFill>
                  <a:srgbClr val="FF0000"/>
                </a:solidFill>
              </a:rPr>
              <a:t>Dan.7:2-14.</a:t>
            </a:r>
          </a:p>
          <a:p>
            <a:pPr marL="0" indent="0" algn="ctr">
              <a:buNone/>
            </a:pPr>
            <a:r>
              <a:rPr lang="es-CO" b="1" dirty="0" smtClean="0"/>
              <a:t>La palabra «Vientos». Viene </a:t>
            </a:r>
            <a:r>
              <a:rPr lang="es-CO" dirty="0"/>
              <a:t>d</a:t>
            </a:r>
            <a:r>
              <a:rPr lang="es-CO" dirty="0" smtClean="0"/>
              <a:t>el </a:t>
            </a:r>
            <a:r>
              <a:rPr lang="es-CO" dirty="0"/>
              <a:t>Arameo rúaj, equivalente al hebreo rúaj, que tiene una variedad de significados, tales como “aire”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Jer.2:24</a:t>
            </a:r>
            <a:r>
              <a:rPr lang="es-CO" dirty="0">
                <a:solidFill>
                  <a:srgbClr val="FF0000"/>
                </a:solidFill>
              </a:rPr>
              <a:t>,</a:t>
            </a:r>
            <a:r>
              <a:rPr lang="es-CO" dirty="0"/>
              <a:t> donde se ha traducido “viento</a:t>
            </a:r>
            <a:r>
              <a:rPr lang="es-CO" dirty="0" smtClean="0"/>
              <a:t>”), </a:t>
            </a:r>
          </a:p>
          <a:p>
            <a:pPr marL="0" indent="0" algn="ctr">
              <a:buNone/>
            </a:pPr>
            <a:r>
              <a:rPr lang="es-CO" dirty="0" smtClean="0"/>
              <a:t>“</a:t>
            </a:r>
            <a:r>
              <a:rPr lang="es-CO" dirty="0"/>
              <a:t>aliento” </a:t>
            </a:r>
            <a:r>
              <a:rPr lang="es-CO" dirty="0" smtClean="0"/>
              <a:t>en </a:t>
            </a:r>
            <a:r>
              <a:rPr lang="es-CO" dirty="0" smtClean="0">
                <a:solidFill>
                  <a:srgbClr val="FF0000"/>
                </a:solidFill>
              </a:rPr>
              <a:t>(Job.19:17)</a:t>
            </a:r>
            <a:r>
              <a:rPr lang="es-CO" dirty="0" smtClean="0"/>
              <a:t>,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“espíritu” humano </a:t>
            </a:r>
            <a:r>
              <a:rPr lang="es-CO" dirty="0" smtClean="0">
                <a:solidFill>
                  <a:srgbClr val="FF0000"/>
                </a:solidFill>
              </a:rPr>
              <a:t>(Sal.32:2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,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“</a:t>
            </a:r>
            <a:r>
              <a:rPr lang="es-CO" dirty="0"/>
              <a:t>Espíritu” divino </a:t>
            </a:r>
            <a:r>
              <a:rPr lang="es-CO" dirty="0" smtClean="0">
                <a:solidFill>
                  <a:srgbClr val="FF0000"/>
                </a:solidFill>
              </a:rPr>
              <a:t>(Sal.51:12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 y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“</a:t>
            </a:r>
            <a:r>
              <a:rPr lang="es-CO" dirty="0"/>
              <a:t>viento”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Exo.10:13)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Metafóricamente la palabra se usa también para referirse a cosas vacías o vanas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Jer.5:13)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Téngase en cuenta que esta es una </a:t>
            </a:r>
            <a:r>
              <a:rPr lang="es-CO" dirty="0"/>
              <a:t>visión simbólica, como aquí, la </a:t>
            </a:r>
            <a:r>
              <a:rPr lang="es-CO" dirty="0" smtClean="0"/>
              <a:t>palabra </a:t>
            </a:r>
            <a:r>
              <a:rPr lang="es-CO" dirty="0"/>
              <a:t>«</a:t>
            </a:r>
            <a:r>
              <a:rPr lang="es-CO" b="1" u="sng" dirty="0" smtClean="0"/>
              <a:t>Vientos</a:t>
            </a:r>
            <a:r>
              <a:rPr lang="es-CO" dirty="0" smtClean="0"/>
              <a:t>» parece </a:t>
            </a:r>
            <a:r>
              <a:rPr lang="es-CO" dirty="0"/>
              <a:t>indicar actividad o alguna forma de energía, determinándose su naturaleza exacta por el contexto. </a:t>
            </a:r>
            <a:endParaRPr lang="es-CO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0581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55576" y="4149080"/>
            <a:ext cx="8808912" cy="2376264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Los </a:t>
            </a:r>
            <a:r>
              <a:rPr lang="es-CO" dirty="0"/>
              <a:t>“vientos” de Daniel que combatían en el gran mar, haciendo surgir cuatro bestias -o imperios- representaban a aquellos movimientos -diplomáticos, bélicos, políticos o de otra índole- que habrían de determinar la historia de ese período</a:t>
            </a:r>
            <a:r>
              <a:rPr lang="es-CO" dirty="0" smtClean="0"/>
              <a:t>. Nota.  </a:t>
            </a:r>
            <a:r>
              <a:rPr lang="es-CO" i="1" dirty="0" smtClean="0">
                <a:solidFill>
                  <a:srgbClr val="FF0000"/>
                </a:solidFill>
              </a:rPr>
              <a:t>Los «Vientos» representan </a:t>
            </a:r>
            <a:r>
              <a:rPr lang="es-CO" i="1" dirty="0">
                <a:solidFill>
                  <a:srgbClr val="FF0000"/>
                </a:solidFill>
              </a:rPr>
              <a:t>las fuerzas en lucha de las cuales surgen grandes </a:t>
            </a:r>
            <a:r>
              <a:rPr lang="es-CO" i="1" dirty="0" smtClean="0">
                <a:solidFill>
                  <a:srgbClr val="FF0000"/>
                </a:solidFill>
              </a:rPr>
              <a:t>naciones .C.B.A. </a:t>
            </a:r>
            <a:endParaRPr lang="es-CO" i="1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1520" y="404664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800" dirty="0"/>
              <a:t>Por ejemplo, los “vientos” de la visión simbólica de Ezequiel, que hicieron revivir los esqueletos secos, representaban la energía divina que hacía revivir a la muerta nación de Israel </a:t>
            </a:r>
            <a:r>
              <a:rPr lang="es-CO" sz="2800" dirty="0">
                <a:solidFill>
                  <a:srgbClr val="FF0000"/>
                </a:solidFill>
              </a:rPr>
              <a:t>(Eze.37:9-14)</a:t>
            </a:r>
            <a:r>
              <a:rPr lang="es-CO" sz="2800" dirty="0"/>
              <a:t>.</a:t>
            </a:r>
          </a:p>
        </p:txBody>
      </p:sp>
      <p:sp>
        <p:nvSpPr>
          <p:cNvPr id="5" name="AutoShape 2" descr="data:image/jpeg;base64,/9j/4AAQSkZJRgABAQAAAQABAAD/2wCEAAkGBhQSEBUUExQWFBQUFBcWFxgYGBgXFhUUFRcXGBUVFxYcHCYfGBkjGhUVHy8gIycqLCwsFR4xNTAqNSYrLCoBCQoKDgwOGg8PGiwkHyQsKSwsKSwsLCwsLCwsLCwsKSwsLCkpLCwsLCksLCwsLCwsKSkpKSwsKSwsLCwsLCwsLP/AABEIAL0BCgMBIgACEQEDEQH/xAAbAAACAwEBAQAAAAAAAAAAAAAEBQIDBgEHAP/EADwQAAIBAwMCBAUBBwMEAQUAAAECEQADIQQSMQVBEyJRYQYycYGRoRRCUrHB0fAjYuEHFTPxFkNTcoKi/8QAGAEAAwEBAAAAAAAAAAAAAAAAAQIDAAT/xAAnEQACAgICAQMEAwEAAAAAAAAAAQIREiEDMUETUWEiceHwBKGxMv/aAAwDAQACEQMRAD8A8wXU11SDmgrak0da03vUS6OIpnFHJpmMVGwoFMLT4xQYSzRWGtwZkfqJrS2lBrPDWN6RRml1TdyKWzNWPG0oIihNb0Isp2nkfUj6VKxrDOIYfj9KY6a6T80CtaBTRmR0E25AQgYPtmf7Z+1C3dPW7a1uFZm/oTuMetGzCnwcTUGEf5602OmPFAdQ0zMpVQCTgk4C+/qftRTDRBH9aJt2VNUW9EVUDmABPM1dZWiAuOlUjB4qnQqXZhEbTtjvicn2OIqxiRVdsjdujzDE9/cT3o0EY/sExI4OJ9fWq/DAMZ5irDq5g9wKa9NsrcORxSvQUrFv7ACQfSSPT0n8E/mpDRwIFadunKBxxVY6ZnAqeQcTN3NJEYmuNoPatQ3TvagOqaB2TakAsQCxMbV5aIzJGPvPajYhltboSPpigDpa2t/pgPJpXf0ADAQTMyeygDv9TA/NbIajMtpZoJ9NmnupEEgUEbdMjMWtpooW7bps4oa4k04til1qphTC/p4oZ7VYwKRUCKJNquHTE8CtZgQiuRRa6MntXx0LelGwF1iBRSvS4XKmuoIpQjRLlS/bQO1KvHrvi0ow5HUh6VTd1xPBilwaphqA6DLetYHk0003xFcHJB+tIVomx70rGo2/TPiEtAC/WMn/AIpslmTnM1jemanYZUwa1Wl6rIExPfFLsVx2Ml6cD2oG/wBNBum3ENtDD/cJIMe4j9aadO14mDx/KmV3SW7pUsJKZUjDT2hxkRnE980jbQUZduiFTkGKg3w8ScA1v1tA9vTEceue/b8Vauh/20vqSHVeTzfVfDVxcxIpVf0TKR5SZIH0nv8AYV6zcQbxbMBiu4A/vDMkesRn0keopYnQFdSdpSGYDdyVUwGIOQDyJ7RVY8rXYMYswljp7elaPoek2OA3ynP39DWktdKVQMD61Rf6eJn3z9PpWc3IZKJaLCFQ65BXGcEGCD/L81Xt9BVttltoFGFVQB6ADgUANzvOVQGY7ue0/wC3v74+hC+RGi+8DtJA3EDAwJ9pOKX6TUJeBKyIO1gwhlYRII+9OxZMcUNb6ciszgbS+3d6EjAx65A+wrXQiiAPpKS9YthB7mn1+7cDfKiqOSSSSM/KAI/hOfU4xWZ6rf8AEcntTQ2wONGfvDNB35FNL9ul95K6KE8ADPVTCiLluh3aiYgyUOUXua+v3RQb3KQIyTw4zH3ogXUUTgCk1tu5rh1Inuf0H471gUN21APy0IQ3r/KhW1h9RHsKh4i/xN+KwKF4aph6qAqYWiwosDVYrVBUq5EFKx0dVquWupaFF2dLSNlEim2lF2rNE2NGPSnPTemm4YUCQJ9Kk2USFVjS0z0iuPWm2i6SSfNAAx701t9NUdqCYroW2N8TkfmmOj6/sgPJ9+9WlSOMdvUUDqSO6j61rsY1XTfiBGxOe/vT9NYGFeYaS+FMzBH3H3FaPS9aT+I/rSyhXQaTNKNMviG5ktG0ScKpiQo4EkAk8n1q+223j9aU2eqIRhwT2kx9qL8VYktH3H9KkHEIa7H0oNmE1Tf1wA5pe3WEDcyO/M08TYjO4oIOJoHRWrgYho2SWU9wCZ2ke3Y+mO2bR8SW14k+lCv8WgzKA0cpexsC7qXVQGXatxmXjbIUf3qxerb+bZUn/JNLR8QK3IKn9Kpv9ZG0xM9vQn61qGxsl13qQPlH3pA9pyu4KdsxPaT2+vFSuaoEndAx78+9C63Weby4AAA+wyQO0mT96unSpCen7nL2iaCceUwRyRzn6YpfdSrP2pgIBIn3q83N1tUIAdTg4Eg9j/PnvTqbXYHxJ9Cm8lAX0pnqoBjn3Bx9qX3VNHKybhQrv2zQrWjTG8+arN4RWsm0LXtkVUyUxa6PShnI9KNigpFd8I+lEWxPArvgt6/rRALxUxUQKsUUWFElNXIaigom0tIx0WWpphpbZqmxbprpLS4moyZaKDNJpCRT3pGhYNiRQmjIFP8AQX8ioSkUoP0Ggkxtn1JzTK5oPaienXhFHugIpo1RBvZmdVoqV3rPrWuvWaW6vQ0WPFmXu6CeKqGmZfWKdtaKmpYbmkzaLpJiZrZCgzzU7V0+ppld0OMARVC6KguRMfEHDHIqNu1OPt+aYLpJHH1om10/P4o5mxFN21n6UIbeaf6rRxP1oC5pDW9QKiC2roHI3D7f2qnVuv7q7fvP+d6K/Z6puaP3A+poKXkpiLLo+9Um3PNN/wDtZiRHvPEUG+nOJHOf/XaqZk8bA2UVKy0mIEwQDxH+6PWinsAKJGSDECO/JPeo3dMAhYD2j0+/rRyFaFOoSCfrQd8mjbtB37ZNHInKItvULcajb1g+lBXENUTINAz1XVziqWNURJo6101DdUSahTCkQtWKlEC2vrVq219aVyCkUIlE2lq23bT1oq1aT1qbkiiTIWQaYWFNdsWU9aY6e1b9ajKSLxiyzSNT3Q3KD0tu36inOiW36iueU0Vod9Nu8U9t3MUn0V1exFONOy+taMkQmj5wDQt1B60xDL6UPdCzTOSFSYsu2PvQN6xHaKd3VWhWsr7/AJqUpl4IW20I4P2/4opLE8iP5UUqLH94ozTsOJx9P7GgqkVbaALWgg/1/vTPTdOntxTLT6cQO9MdLZUDFdnFwX2cnJz0ZfXdMniBS+70nGAYP5/Fba7ZScxPIHf8VW6qO1Dk/j15BD+VXgw7dGAWSCD6+n2oK702RETmSf6T3rZX9ikkxmlt6+Gnj8iuWsfJ2R5XLdGXu6JllYiRyfT2NLbum9TWl1qIT2P3/wCaX3LKeg/z70My6EL2l9apv3F45ApvdtJ7f596Eu2rft+KK5DOIku6gDgUFe1XtTu9at+v6UDesW/WqLkROXGxDqL5NLrxrQ39Pb9aAu6a361aPIvY5Z8bEdyh2FObmnt+tDPYT1q6miEoMVGoxTFrKetV+EnrVFMm4gPiCpLdoYGpA1SidhqXKvR6XKauR6VoZMa2r0UbZ1FI0aibb1NxKxZorGs9/wBaZafqHvWXtXqKt6ioyiXjM2mm6sw7030vW2HesBZ1xHei7XUzUXAsnFnoa9cP8UVC91bdHmn6VmvhnqCHUDxUNxIOARMmAsAkTn3qq/1EeM/h/LuJXmQJwM5BEwfepvj1Zo45UbTRdQWDuBJHqIrl2+hyBt/UfiayVrrDExvOefc+lNOkzc37lZ1RCxIaNqjls/yqbheimOOzQpqlIADfWAB9c0XptQi5acdyST7Y/FZRNVatrd3MzEJuthY8zZwT2Hyicc+1DdY60tvTOU8QuWK9toRl8pnnduIx6UY8b1Qksdo39rrSKyjg3CdsnB2qS3tgCiekfEy3rSuoPncoBj5l3T3jhCfpFYTqmvt37Nxzufw2VkO0LINtA0IcfvEE94oDo+sU6EWSpRxeZjPlRyZAjIB8pUbf9veuiMsPJFcD5E2kW2Pi++bmrYAy91m/8mUFtioUZxAAEDmK2Om6yL6K8z4gJHb5TtbB7BsfcV530zoF9XlrJIa4LxEGCisHIwYMiAR645pp0HSfs6uo2tcUMF2sCCk79uJgnaoM5Me9Tm029nTyceMU0lo1BuBnRC4QvuCmTHlG4yO2BS7VXfmG6SGZfUNtJEz9qFu3muO7OquoJdCoAQGVXaAf3TDHHf8AIH1R2JBkjMMSTMkkCSewxHtU5Qxj8i8crkD375/9TS+631/NWajTOLXjCPD37J3Cd0TBFKb/AFOgos6cl4Lbze5oK7cP8X61Xd1wNCXdXVopkpSRO9eb1P5oG5eb1NF6Hp1/UFhYttcKjcQo4HqaWXrpBIMgjBB5BHarRRzSkiN28aGuXTU3v0O92rRRCRF7hqpnrrNVTGqoiz5mqM1wmoU1CEK6K5X004hMVMGqqlNAYvR6uW5QoNTDUjQ6Ydbu0Sl+livVqvSNDpjJdVWw6Bb0rdPvNdQvfk7GDQLYAxPmxwx4OI9axXTNE164EBiZk4kACcAkSewE5JArdaX4V8Oxcti9uRlLOJC+eG8Ndm1jmOxIOZIipSpFUm+i3pfwm4Ulbu2+PlJHkDcbQZIMkwd0cR71Td+GlVf/ADl3J+aBtZjnaZMzMxiDFWdJ6i1t0syDZOpLIf3ndrsNPqN4mMYNF9N6Ne1V+yyw1tWW4wJwrMpAAyJ2gt2mY5nEVFtdnS5qMuv37gvQOnLcAa5dC296qQom60gwU7cwDPrRei0o2sSXO9mUp5RKEjMDJ8u4kfLEHPZrZ6Fas71DAln85UkKrSDuXtjeTMEZXiKQ9Q00uAsILW5uTglGUMBxiHxxkU6SWyLlKWhpM7ZmFIDH+NQdsAiODDRPbnsQQV1aMgPhqUO7bAlNxG5x77TiTAPeaVdK6kzad2ckxb3z3ZpliMe4irum2/D1fhOP9pIOGViD4n3P4/FJJPwdHEorct/A/sXvDUhiQcbFOAVCqZiYnzbiM/N6Ur/b9l8ZlASo4Ey7BWM8E5/HvRT9Pe46HxAVchTnK+4x/CPtilWvssl1WZT5mlTP7qkAFY9Cfrg1FRt/Ud0ZRinibfS9QZtPs4ttePlPIASWHqBMdu1ZvrXWSGcWmHhzaIYco6MWYgjvCkc9h7VJtUf2dGSYN1d4JJwU804xDSeDEfagdAyNd8H5QVd274tsXO3HP/FBRrZNVu/38jjpfVd7mSQVYf6ecDeJ8pMEZMihevakB9qsVDF1+0kHPpBB/wAyN07p7slu6WJa4VZ5gALva5yfb2Hzc5pT1nSN4ySu0XLzFWeYaTv5AMzkfcVerdHMsabXRZpi9zTkABWW44aSRJQwyd5IlGmP3vyX/wBitXW01sM1q5dU+IXggNMAqBECQwgmZFfaK2jFRG9Wt+MxLRNx2CEcSYUW8DMgnIrU2/hQXFNy0LbsFznKg/uARwRH3M96akznk5RbX7s84+IeiHT6h7IuC5tiDEBgQCO5E9uaRXLhBIIII5B7Gtp134cuHUzdLW7RR2Lf+Rbe0vtQSwJBI/ViJFZoWy/hvdRtpUsGIK77duS0N3ACMu4entTIXIbfAvXjZa8A2wsgM8k7ThQCCJkk8TjFZTVavc7N6knJk5Pc9zXpfTb1oqIRdqILpKnZJPhgFgoAZfMM8455rNfHmmtiCqqLgVbh2KApS4zKZIyTuAMmT5+aaMtpUBx03ZkGu1Uz1BjUC1XSIORJmqstXC1RJp0ibZ0tXN1RmuTTC2XG3X2ymOwewPPfP5MfpU7lryAwo/3SNzdzif0pUwukKwldCUwYzjG5ogEZPt7fWi72lCqPIVgctJDGJBWP70LZtCdbdWC3TRtOkLEgkc8gn2wMfWitPokZwGlUAlmWWI9ZGPbvSWUpCRbZq23az61o7HQ7auA7GM5G2Qv7pZexI7TOe2JKGkQI7bUkEQMkshPzbp8v3NI5MpGK9xWLZsWi6/Mz2gv1D793+0SgHrk+9bjoGrLqxUSVuW23erFbpK4JJ4P1MUp6hoLTadNzFGtqQtswS6b927duyJZhgHuJGK1XQNYtu2LaJJYD5CDDkMPL6nzd6R7WysdS0L/h34LB2XLitba3f3gkwhlcCCcCFUyMyPfG10mjGkVFssDcuEuzOZgKpgAEjGPaYqem6dFvbeXfdgna5JAUsdoJGB3j+nYC50lgfH1DOp3RxkhgwIEYVf5AdyaXdh04vf5CNd0i1qpz4N3PlGNwt7flxxATt/KaxvUNGEuXS7ElA5PlhgQ77YAmQNyj35g8Vq+o6j/UEQAxWPmVoOwxketqcGhfifT27wtssLc3FGHyqxKElTHzLAnvxFBtdC3syN9bg01prdsmzasAM6qAF3qrxnvFyP8A9QcVFLOzVsyHypaRWJ3CTeNwhu5jy8UZd1z2LV7TA8tbt+GxEMWW2hKtEgCFPOIMjNL7OnuM7i2p3Pbt7xtyjsdQfD2tzCoT6eUetBrui/HPpS8X/jCbN9mt2iSJNzZjncis28GBtA3AEf2pZdusbml3H5WMBiTILgkegxt/OfSrel6xrdu05jw7d9mdiMWwbngsriIkkT9GplZ6cj6tlMBFss6j0Z2ZsDtyAB2gelJJYbOiElPT+4zOtt/tBtAbFL7YJ8uYUGOZg8z/AMpOoi8dat0sWRmZLTidrWyuQJ48yn7j2NBanF1kKyWaAxYzbK7Q6gcEQRk8Ad6fBbYuoFkqgtswJ8pdPF5E8BnBMek8SaWPt7jcsEqlXX9lFzVlbYFtSPFbapLAQbZYbAcALBHOZntAqaXGu2LLPvDWrnkIn99bjzxjChQR/FOcUk6lrLbg2jJRbxYzIhWMkqCPUEj2EetaHp+mZ0ZbrLbCeHBBBlra3EcTMDlvNPbM1WK22cvLL6IxX3Dej6MPcu2yAxuWkdpiUDM05CwrEkEx/DTzR9Xt2D4SQbnhJtcjDKFAgN9QDk/vd5mluk1ybWtW/MTbQsxifDLEQT2+XgYzGeTZprVorcBdJF1thHmZUCqkHGQdiznv37hiLzYy6z0oX7gNu74TOcFoIG3/AMiqOYZJWCRG7vWB678M3EF4SW8NWsggDYPEYsxiBypIxgbozTy7dvi6X2B7YZicyIBYyuJBiMH1PHNNtOrvaZrnlB2iD518zMV4G7CFB9qeL8oRxa0/Y836PrHtq6bdvhaZiAJ8x3IciI4Dd+4pRfsG410hWUPYYgNInZF0ROf/AKcD9K9N+JLzWms2nAVrdt+EV5kjavmUgoYO4ESZX3pfc6Yly7bvb9zMjJszCja6sY/hndC8jvxllLYHF18Hkq6EkbjCr6nv9Bya+/YrZwHYH/csL+QTFafWdNYsQUYliNpMcAwfKMxPaO1UXegsFEKZP5OeMMeBTLlFfCZS9pipIIgiqila/X9JEAsNpAGDltueBHAI/wD6HpSptCCGZYG3s0g4iQBFVjOyMoUxIUqO2mbaImT/AA89iZ9Acmqv2X6U+RPEru6ruP8A1Ubd+eTViXsxGP61w2PMD759KInYz6fatgb7knaYgf5nmmGts2nt+U9hGcEcgfr+tKy9vaZO7zboMAjtRFvqSuQEGYAGJwMQOBS2MkS0YGS0IRAHADTMcDmjtF8UGy3+kQH/AHnPoJAAH3Of8NFqztkuATGM9+0iuWeltqyqIqh2BgryWBwpHMRnvzSVuyl6pGl+H7dzVC4H1C2kZgHLE+ZmEKdoIknGT3FPrv8A07KWyAxNvkvuAVCBG5gfmyPWjfhL4PbT/wCrdACW4IEFmLKu0MnGzkmW/pTLV/Fti8PDvISNxIC3Mk8ZTExAA7+1TlJFocb7FvSrL2R4DONg+ZkK+YnJUMAGO6V5MQB92epuLpLW4C2dxAFlAFYk+tzdIAGSfYxHNd12nsXQUW/ta4ikq2GO2eX9QJ742+1IvinTt4dtBaUrbKkOjCSgiQIhhI5NTux6a6NB01WcG87h3cAwpJRM8f8A5RiMAe/Zv03qa6i0UDSqGMjMDtGMcV55/wDKGt2/9MopVR5QkKV4a2vrA49x7iq9Lqr+n33VS6iNncyyrloIZu4nI4oKTXgDjl5ND8Y22VXALkmAGUsD4nKjHH9geCKHvPctaUG6iKy+GzBG85ZQVO4HyHy45zmZmk2s+LLhS4reaSG3JILSfKB3jBFfdf8AiQXkAXclswBjt3Hv3zRSUjVKIVf1q3L1x7e9jbKm3uwCCB85B4nMADip9VTwQl1L3+o7BXQ7QuRtkhRgLJzmZ5g1G3+zG3H+mFKqCDCtI+V1JyCO1D/D2stJ4njIt1zkFtp3CeMyF/nFDFozdgPX9JGnYIzOH8KQFKqx8RW3gcAEg49WBJzmvR9U2atgCXi1tDmQSyzJAOQBJEdoqzqkPLWwbas4XaCWGwclQT5YjkY49BT5uh2P2Z2Uh77WytvblySPljMzilaTVMrxcnpyUn0Z6/bP7UhAlrjtHobmJWCMAYn+ccFafXkWH3WpN0su7buI3AIJHYYYcenE1Zr9e9y5p7V214IsBrgBBk+WIB7ySeMeXmjPCu3PDu27ErbIJYL4W8AMTbIMbgJkeme9CtlJ8rcafuxP1nUPf05JIa1cNgW1UDxPDt3mDJMc7jcOe0etaG2qpYZjsY3QLQtqRCDxBv3SBJK43RgHk9grvW7d3UqyIbdxQyQFUBY73AYEzGecx3pfqeoXVW3auKQVubkUKFkvloYHgfWM/h7fRzBfXNY9i443bgPDLBNkeUZUEnc0DsM5ntRS6sWtMoDrcYrLKoB2ZV1EyI47HMnnuLpPg2/euLcthIt53NcwTzsKbiIkj0z68Us6/r3ubrWoVbLpAZ9i7iQCGLOBNyVI9eB70647QPVaejUaXqiEyX/1GIhVkQhChUaQATz6jzfWtP0rUHZ5Tucj/VIny4gBTHGeewFef9Bt2SFYXEZrS/vSd2JPMbiROAKJ03xjdVwXRQm8eJjsSAnJndkxPp9K0IqNhnJyo2F62LwazeUKOEbeAxTGFPrgH0MnilOp0hYFdKTusghkK7X2gn1w3cRzSb4p/wCpIhfB2G2pg48wb6Ee30NJ9D/1XuySQpIIySQccA7SJj3rY3tByrTNd0roQCm7rEZFiEWShO6J8gJOMCTHM0TqLlglbenu27MAeXw2V7jTkM5mVJ7SD61ndH1Qa64/j6l7SCDtAEbfQCQFUZzGaN1HSdNaUtZ2XfEXNw3AbhU4JVtoA/HrM1nEykl5FPXfgm85co4uiSIR1ZgomNwnkGsjrdC9k+Hdsw2drbTM5mGET95AinfUOqKCVZLi3FhhdLAFgO07RPP6Upt/GTzsuk3FmOfOvvPftyCPaqRtaROeL2xGllsiczx6fecGqdjf/cA+pE/fPNOtXpRcbyiT82Mbl53AzgjuvpkYoNuk3J5X/PtVVs55KhAlymGhdRJbgCfbNA3EkTxH8qvXVLnnIAzTsmObL27q/IPQzH6UZ07oyWzvBM5wYI/BGaRaXUxxV18sXVlbssBp8vrigMtDe/1s2mKizaHuRun3ziftV2l+MjbIJAAyIt+Q59SP7Uk1ibmuR/CDMGDgf8ilmnteIYJgTz/Qe9JimUXJJHpWl+MTrLiW2uixbAgCWIECJYxLuQIk/pTzULZ09lbunCatyR5i4gHjyLyDP344rze10NBwzbiIyRmfYZirDZuW1W2rlGDb8mJxHlH+d6i4J9F1zOtj/qPXDalLli4FYEqxbK7uQG2c8iJ7+9U9G66Sx58Jcss/uzG5SflOfmxFfWdXca0iFd1p2dWPzjykDzLHl9ZHpIozpGi0ulW6mpLOHO4lX2BLQgorHl3P8K++eYzjSMpOT0enaTWWbe22unlXITeCCfEYcFeWMwCRPM9qz/xP1tDadEHluJtbLAqc7TiOCBIOOaq13/UNEC3gVNp7Z2IDghZncw+W57TieaxXWNerKDbJ2fu7uYInPqRmfrQtvQHFLYH01Wl5uoJLbUZWIMYDz2PcAj+1Fsr7YZy22NqmZkklWOBIjcPsKD1ZR3VnVlUKAF3fOyqQDuSSsBRzEz2g020DW7N1brDxRiLbnfB7CSOxJgfTFGSDBsX3uoM6KrrAU7vNyqz3MdwDiiCwUHzEhhI4YHGF5nJiMRnNEfFV46na9u3bRyxSEQIGBYwSASAQoHJmg/8AtTpaKLca5ITenhkPkK8czgCMH97MilwVaG9Tezmnt3bhZ7aNt5lQSsD0iRHf7026F8Vppr29vMChWRjbMEeX7RNFaL4yuWtOlm1cFlkKADaDKgnejLyB8uR6Ed6y3xJbN3UMbbqRce4z7dp2jedpgdypGPX80cUxXOWzT634iOoupcCBltndsECBifN7ACTx9qY2vjgiydqeU7irtwQc5icyfvWc6BpLVm8o8Vrqid6sAA8qBtYQJETg4zXqtjX77SjwE8O5MLEs+Su1VkAQBuMzIIgUuKvsLekqPJtF1VUZifNvMkzGT6+3P5q7rOvFxwC0+GABtb94gE59uKU/FCixdcqgVTduIBJIXY0QJ/l7Glmi0d8qXiFbKSRniTngR680+PkTLw0a3QdSQWzbIZkJUmWMhgQ25YzyKp+I3S9dRjsQHe5YmQ2F2oCSMk8k+/ehv+6WTatrKredCWEShjsCODA4zJETSLqOpbaAwIRjg9j9K0XJsM1DG12aTVtZhyqW1IACm2eSVG8GB6Y3Cgzplubd7R5g4x+8OAxnNCaLUBGtNuUoWCkGBMtBA7zA5HE+lS6x1q225rchQ0bSI+hUjkH8/wBc7vQY419QVcOmSFdNxZjuG3CMMcT35x+Kz3WNEgLPZG1A0EcA5jcoPb/3Vdvqe4mTiZ+/1pn0nSrfuhXchDJ7kmOw9PqaolRBuy/x0CXAtwQUQDYx3ArzOPoO9DjrCi2qW2woMicksZM+1OW6LoHBFoEsp2mC4YemCcjBzxSf/wCIMrllYFQcBhn7kf2psRcgO3qHJ827awIIPykc/L3OKD1NlGyilTujMwCBV/UbtxWh/sO0e1LrzHmSPXNMkBsZafVEWhB8y9/Qz7+0D7USl9IGWGONxx7UlF3AFWhfY0ArfYLpk3NBOKJdE4xQ6pB96vsW6cnRQQRUU1DTyTTHwqh4QBmPrWMVi9eIMSB6dj9astsvhhJCN3kZnM8UwsahfXHsaWdWZTcBWPt3oILDPK10bWJCxBPJgCY+/wDOnljRNdgkkQCAxJwP7VlbV8A4p3o/iDaAHmPbJiklfgpGkEdU+H7iW91tyRuEicx345+ntWt6f03Ti0HIVmdZJOWLGMnsKz2p6gDbXwzO4c9gZgj2NI7Gu8G7mWDvESfLn5v1FK02qGtJ2aL4k6fbBUL5EbBgYiTOPUHitVp+qaZbNm0mitXUZxbckjekqPMJMmS3zTjafasNZ+HbpV1Q7mJxJIXcGyc94x96B0WnvvqRbDlCCeTIUgwYAgTM/ihTQbvsO1WxLhXY3nLG2Q3EMywZjAjuavtOtlyL+0gIxhJLhhEYJ44/vRPVOhXbFvxjcOq3gWoad43kE+HzHHEe9Wp0e4rC5dtBVBiASW2x8m7JEwCT3mg6aGjaejPdR60ASoyrQeI5GMHgiaO6RuutbQXNoLKu6CSCxiQBk9qaNee4LlhbVs+ZQiSJ2ExIBw5Ag9ommnQOgafSM73Lhv7LttkW0NxLpDLbmDvzyF4HJzQ6Q1OcrG7fCGhuMW/aGuXrZC3A6+UmJB2wJBg5BIxSPqQsPbuLa0wtPbuoiOGEOGkZAgTI47TzTD4g66rowVNl1iGKrG1wkgR7rvErxJMcEVnfh6y7XhcZyts3NrAGCxhiPNPEism2BxxOfD3V1tKX2w3LtAYqoxtWcKfVoMT+WGk+Omv+cKXuqxC2xgBInyejEyCTz2pnZCXm1OluWVtoiFbdw/MGLFQc45yAO3fNY3p98aS/dMB/DfaQgAG6JGT2+b8UXBdmXI+hp1nx76231djbbFzfcKqJJyNzkczA3T/DSptVadCou71e4x2hSFRCsTuYbi0/oK0mq+OALQTwyTeWFPlO0Pk7vzx7UR8P9NsW7C7LQbMluZnP+D60E6WwVbElnpunWwLjCBawE+Z2HEysSMjH8qE6i2mu27Yt2wHYkKNoUgiMnO0/MO/enXXjaQHY07gQVORB44pB0zUyVt3Aptq+5ZGVd4BhuQCAKy3s0rWgXS9OYBg9ozaueTBAkiSQYMjj2zmmWq1NmyVBU3C2WO0CCBmAQf5ZrWvrwik7VRCOR/czHFYPruqVmIQyskyTP69qb/pgqkB9Z0i3HuG0m02+RG0tEyNkc1Z0/U2lFvzrhGDLBklx/FMdzxQ9nW3b17YXA3jzNADcRlokmBR2p+GbSiMzmM/84p2qVErso6XqhbMr/Mk/mau6n1W6VQox2kksFMNIMAEnt/f6UkuShI5j+VUv1JjgwBRSA2hj1K8bhWcEpMSCAfrSUsSY70Y3UyThZjuRVVlQVY9yeJ4pkKziaIjMiq2stPf81dcLQonMdu2f7VYLx9RRMCsc0doGBJH3oOMVOxc2SRzxQMMbyehiqBMeb/n70CLrE5Jq+/xRAkRutHljmc/WqgoBA96nEVwGsEiRBmrnBYAg49KhP61NMYrGQw0d3baI7lpj6CP8+lct3yDOOe8H/OKDkj8TXDdiloex0vWGIXuUubxkgbpn/Pqam2v8a4zE+GWUAlcZkyZ959aTJcJ/z1q1MH/PWhQbHuk1rm9JfC4UbpVgCPMRPJzTfqPxntuG1bUhh5WZjguBDBR3EyJrIpqyIYRjtVb6ol2fEzPA5PcelK42PlXQZd6sZcgQ+0wfQkZ/T+dbTo3xoi2UA3B7S+YxAAmSR9YrC6XTynuQRPtNWpbja08H05mBn15oOKegpy7G+udNRqle3C7w+DKiY5j70f1VLSsbVrdbNuGDNu2k4JkdvrB/vnPF8wIxAMfeQakxKiAxgj6kY9T2x+taqN2R1+quX7ga4S5BG2DIBERFEaLVMtx2uKsO3nmZn1AIzVNt48pz3B47nmOeKi52kiJk8/g/59K13o2KWwrULbF97iXN+9gYj5Y4Ex6UT1PrL2rCiy23xC24jmEjaoPb5ifxSe7dgSOwOM+w/rVKagxHbn70avYG60dN8m3ubdu3RLcmfT1q7oWoIkHM/p9aE1Tlisk4iPvFT8SDjGTTVoW9hHxBfuNfKgsypCoo4CR5YH8z60u1rZgYIALexiiTdMyTQT+UluSZ/U0ULI6rMrhlPm2yDz3NOdO110DOxz9O3f2+tIg857033btORxx/OjQqK+qdPGw3A27PIj6TSixZG6DmP5070Biz6yW+n+YpOzeZ4xBxH1iiKNFVRiO3pS/qtoCI59qrsuYOTihmYkZM0EgtkxVnj0O4zUhTAs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6" name="AutoShape 4" descr="data:image/jpeg;base64,/9j/4AAQSkZJRgABAQAAAQABAAD/2wCEAAkGBhQSEBUUExQWFBQUFBcWFxgYGBgXFhUUFRcXGBUVFxYcHCYfGBkjGhUVHy8gIycqLCwsFR4xNTAqNSYrLCoBCQoKDgwOGg8PGiwkHyQsKSwsKSwsLCwsLCwsLCwsKSwsLCkpLCwsLCksLCwsLCwsKSkpKSwsKSwsLCwsLCwsLP/AABEIAL0BCgMBIgACEQEDEQH/xAAbAAACAwEBAQAAAAAAAAAAAAAEBQIDBgEHAP/EADwQAAIBAwMCBAUBBwMEAQUAAAECEQADIQQSMQVBEyJRYQYycYGRoRRCUrHB0fAjYuEHFTPxFkNTcoKi/8QAGAEAAwEBAAAAAAAAAAAAAAAAAQIDAAT/xAAnEQACAgICAQMEAwEAAAAAAAAAAQIREiEDMUETUWEiceHwBKGxMv/aAAwDAQACEQMRAD8A8wXU11SDmgrak0da03vUS6OIpnFHJpmMVGwoFMLT4xQYSzRWGtwZkfqJrS2lBrPDWN6RRml1TdyKWzNWPG0oIihNb0Isp2nkfUj6VKxrDOIYfj9KY6a6T80CtaBTRmR0E25AQgYPtmf7Z+1C3dPW7a1uFZm/oTuMetGzCnwcTUGEf5602OmPFAdQ0zMpVQCTgk4C+/qftRTDRBH9aJt2VNUW9EVUDmABPM1dZWiAuOlUjB4qnQqXZhEbTtjvicn2OIqxiRVdsjdujzDE9/cT3o0EY/sExI4OJ9fWq/DAMZ5irDq5g9wKa9NsrcORxSvQUrFv7ACQfSSPT0n8E/mpDRwIFadunKBxxVY6ZnAqeQcTN3NJEYmuNoPatQ3TvagOqaB2TakAsQCxMbV5aIzJGPvPajYhltboSPpigDpa2t/pgPJpXf0ADAQTMyeygDv9TA/NbIajMtpZoJ9NmnupEEgUEbdMjMWtpooW7bps4oa4k04til1qphTC/p4oZ7VYwKRUCKJNquHTE8CtZgQiuRRa6MntXx0LelGwF1iBRSvS4XKmuoIpQjRLlS/bQO1KvHrvi0ow5HUh6VTd1xPBilwaphqA6DLetYHk0003xFcHJB+tIVomx70rGo2/TPiEtAC/WMn/AIpslmTnM1jemanYZUwa1Wl6rIExPfFLsVx2Ml6cD2oG/wBNBum3ENtDD/cJIMe4j9aadO14mDx/KmV3SW7pUsJKZUjDT2hxkRnE980jbQUZduiFTkGKg3w8ScA1v1tA9vTEceue/b8Vauh/20vqSHVeTzfVfDVxcxIpVf0TKR5SZIH0nv8AYV6zcQbxbMBiu4A/vDMkesRn0keopYnQFdSdpSGYDdyVUwGIOQDyJ7RVY8rXYMYswljp7elaPoek2OA3ynP39DWktdKVQMD61Rf6eJn3z9PpWc3IZKJaLCFQ65BXGcEGCD/L81Xt9BVttltoFGFVQB6ADgUANzvOVQGY7ue0/wC3v74+hC+RGi+8DtJA3EDAwJ9pOKX6TUJeBKyIO1gwhlYRII+9OxZMcUNb6ciszgbS+3d6EjAx65A+wrXQiiAPpKS9YthB7mn1+7cDfKiqOSSSSM/KAI/hOfU4xWZ6rf8AEcntTQ2wONGfvDNB35FNL9ul95K6KE8ADPVTCiLluh3aiYgyUOUXua+v3RQb3KQIyTw4zH3ogXUUTgCk1tu5rh1Inuf0H471gUN21APy0IQ3r/KhW1h9RHsKh4i/xN+KwKF4aph6qAqYWiwosDVYrVBUq5EFKx0dVquWupaFF2dLSNlEim2lF2rNE2NGPSnPTemm4YUCQJ9Kk2USFVjS0z0iuPWm2i6SSfNAAx701t9NUdqCYroW2N8TkfmmOj6/sgPJ9+9WlSOMdvUUDqSO6j61rsY1XTfiBGxOe/vT9NYGFeYaS+FMzBH3H3FaPS9aT+I/rSyhXQaTNKNMviG5ktG0ScKpiQo4EkAk8n1q+223j9aU2eqIRhwT2kx9qL8VYktH3H9KkHEIa7H0oNmE1Tf1wA5pe3WEDcyO/M08TYjO4oIOJoHRWrgYho2SWU9wCZ2ke3Y+mO2bR8SW14k+lCv8WgzKA0cpexsC7qXVQGXatxmXjbIUf3qxerb+bZUn/JNLR8QK3IKn9Kpv9ZG0xM9vQn61qGxsl13qQPlH3pA9pyu4KdsxPaT2+vFSuaoEndAx78+9C63Weby4AAA+wyQO0mT96unSpCen7nL2iaCceUwRyRzn6YpfdSrP2pgIBIn3q83N1tUIAdTg4Eg9j/PnvTqbXYHxJ9Cm8lAX0pnqoBjn3Bx9qX3VNHKybhQrv2zQrWjTG8+arN4RWsm0LXtkVUyUxa6PShnI9KNigpFd8I+lEWxPArvgt6/rRALxUxUQKsUUWFElNXIaigom0tIx0WWpphpbZqmxbprpLS4moyZaKDNJpCRT3pGhYNiRQmjIFP8AQX8ioSkUoP0Ggkxtn1JzTK5oPaienXhFHugIpo1RBvZmdVoqV3rPrWuvWaW6vQ0WPFmXu6CeKqGmZfWKdtaKmpYbmkzaLpJiZrZCgzzU7V0+ppld0OMARVC6KguRMfEHDHIqNu1OPt+aYLpJHH1om10/P4o5mxFN21n6UIbeaf6rRxP1oC5pDW9QKiC2roHI3D7f2qnVuv7q7fvP+d6K/Z6puaP3A+poKXkpiLLo+9Um3PNN/wDtZiRHvPEUG+nOJHOf/XaqZk8bA2UVKy0mIEwQDxH+6PWinsAKJGSDECO/JPeo3dMAhYD2j0+/rRyFaFOoSCfrQd8mjbtB37ZNHInKItvULcajb1g+lBXENUTINAz1XVziqWNURJo6101DdUSahTCkQtWKlEC2vrVq219aVyCkUIlE2lq23bT1oq1aT1qbkiiTIWQaYWFNdsWU9aY6e1b9ajKSLxiyzSNT3Q3KD0tu36inOiW36iueU0Vod9Nu8U9t3MUn0V1exFONOy+taMkQmj5wDQt1B60xDL6UPdCzTOSFSYsu2PvQN6xHaKd3VWhWsr7/AJqUpl4IW20I4P2/4opLE8iP5UUqLH94ozTsOJx9P7GgqkVbaALWgg/1/vTPTdOntxTLT6cQO9MdLZUDFdnFwX2cnJz0ZfXdMniBS+70nGAYP5/Fba7ZScxPIHf8VW6qO1Dk/j15BD+VXgw7dGAWSCD6+n2oK702RETmSf6T3rZX9ikkxmlt6+Gnj8iuWsfJ2R5XLdGXu6JllYiRyfT2NLbum9TWl1qIT2P3/wCaX3LKeg/z70My6EL2l9apv3F45ApvdtJ7f596Eu2rft+KK5DOIku6gDgUFe1XtTu9at+v6UDesW/WqLkROXGxDqL5NLrxrQ39Pb9aAu6a361aPIvY5Z8bEdyh2FObmnt+tDPYT1q6miEoMVGoxTFrKetV+EnrVFMm4gPiCpLdoYGpA1SidhqXKvR6XKauR6VoZMa2r0UbZ1FI0aibb1NxKxZorGs9/wBaZafqHvWXtXqKt6ioyiXjM2mm6sw7030vW2HesBZ1xHei7XUzUXAsnFnoa9cP8UVC91bdHmn6VmvhnqCHUDxUNxIOARMmAsAkTn3qq/1EeM/h/LuJXmQJwM5BEwfepvj1Zo45UbTRdQWDuBJHqIrl2+hyBt/UfiayVrrDExvOefc+lNOkzc37lZ1RCxIaNqjls/yqbheimOOzQpqlIADfWAB9c0XptQi5acdyST7Y/FZRNVatrd3MzEJuthY8zZwT2Hyicc+1DdY60tvTOU8QuWK9toRl8pnnduIx6UY8b1Qksdo39rrSKyjg3CdsnB2qS3tgCiekfEy3rSuoPncoBj5l3T3jhCfpFYTqmvt37Nxzufw2VkO0LINtA0IcfvEE94oDo+sU6EWSpRxeZjPlRyZAjIB8pUbf9veuiMsPJFcD5E2kW2Pi++bmrYAy91m/8mUFtioUZxAAEDmK2Om6yL6K8z4gJHb5TtbB7BsfcV530zoF9XlrJIa4LxEGCisHIwYMiAR645pp0HSfs6uo2tcUMF2sCCk79uJgnaoM5Me9Tm029nTyceMU0lo1BuBnRC4QvuCmTHlG4yO2BS7VXfmG6SGZfUNtJEz9qFu3muO7OquoJdCoAQGVXaAf3TDHHf8AIH1R2JBkjMMSTMkkCSewxHtU5Qxj8i8crkD375/9TS+631/NWajTOLXjCPD37J3Cd0TBFKb/AFOgos6cl4Lbze5oK7cP8X61Xd1wNCXdXVopkpSRO9eb1P5oG5eb1NF6Hp1/UFhYttcKjcQo4HqaWXrpBIMgjBB5BHarRRzSkiN28aGuXTU3v0O92rRRCRF7hqpnrrNVTGqoiz5mqM1wmoU1CEK6K5X004hMVMGqqlNAYvR6uW5QoNTDUjQ6Ydbu0Sl+livVqvSNDpjJdVWw6Bb0rdPvNdQvfk7GDQLYAxPmxwx4OI9axXTNE164EBiZk4kACcAkSewE5JArdaX4V8Oxcti9uRlLOJC+eG8Ndm1jmOxIOZIipSpFUm+i3pfwm4Ulbu2+PlJHkDcbQZIMkwd0cR71Td+GlVf/ADl3J+aBtZjnaZMzMxiDFWdJ6i1t0syDZOpLIf3ndrsNPqN4mMYNF9N6Ne1V+yyw1tWW4wJwrMpAAyJ2gt2mY5nEVFtdnS5qMuv37gvQOnLcAa5dC296qQom60gwU7cwDPrRei0o2sSXO9mUp5RKEjMDJ8u4kfLEHPZrZ6Fas71DAln85UkKrSDuXtjeTMEZXiKQ9Q00uAsILW5uTglGUMBxiHxxkU6SWyLlKWhpM7ZmFIDH+NQdsAiODDRPbnsQQV1aMgPhqUO7bAlNxG5x77TiTAPeaVdK6kzad2ckxb3z3ZpliMe4irum2/D1fhOP9pIOGViD4n3P4/FJJPwdHEorct/A/sXvDUhiQcbFOAVCqZiYnzbiM/N6Ur/b9l8ZlASo4Ey7BWM8E5/HvRT9Pe46HxAVchTnK+4x/CPtilWvssl1WZT5mlTP7qkAFY9Cfrg1FRt/Ud0ZRinibfS9QZtPs4ttePlPIASWHqBMdu1ZvrXWSGcWmHhzaIYco6MWYgjvCkc9h7VJtUf2dGSYN1d4JJwU804xDSeDEfagdAyNd8H5QVd274tsXO3HP/FBRrZNVu/38jjpfVd7mSQVYf6ecDeJ8pMEZMihevakB9qsVDF1+0kHPpBB/wAyN07p7slu6WJa4VZ5gALva5yfb2Hzc5pT1nSN4ySu0XLzFWeYaTv5AMzkfcVerdHMsabXRZpi9zTkABWW44aSRJQwyd5IlGmP3vyX/wBitXW01sM1q5dU+IXggNMAqBECQwgmZFfaK2jFRG9Wt+MxLRNx2CEcSYUW8DMgnIrU2/hQXFNy0LbsFznKg/uARwRH3M96akznk5RbX7s84+IeiHT6h7IuC5tiDEBgQCO5E9uaRXLhBIIII5B7Gtp134cuHUzdLW7RR2Lf+Rbe0vtQSwJBI/ViJFZoWy/hvdRtpUsGIK77duS0N3ACMu4entTIXIbfAvXjZa8A2wsgM8k7ThQCCJkk8TjFZTVavc7N6knJk5Pc9zXpfTb1oqIRdqILpKnZJPhgFgoAZfMM8455rNfHmmtiCqqLgVbh2KApS4zKZIyTuAMmT5+aaMtpUBx03ZkGu1Uz1BjUC1XSIORJmqstXC1RJp0ibZ0tXN1RmuTTC2XG3X2ymOwewPPfP5MfpU7lryAwo/3SNzdzif0pUwukKwldCUwYzjG5ogEZPt7fWi72lCqPIVgctJDGJBWP70LZtCdbdWC3TRtOkLEgkc8gn2wMfWitPokZwGlUAlmWWI9ZGPbvSWUpCRbZq23az61o7HQ7auA7GM5G2Qv7pZexI7TOe2JKGkQI7bUkEQMkshPzbp8v3NI5MpGK9xWLZsWi6/Mz2gv1D793+0SgHrk+9bjoGrLqxUSVuW23erFbpK4JJ4P1MUp6hoLTadNzFGtqQtswS6b927duyJZhgHuJGK1XQNYtu2LaJJYD5CDDkMPL6nzd6R7WysdS0L/h34LB2XLitba3f3gkwhlcCCcCFUyMyPfG10mjGkVFssDcuEuzOZgKpgAEjGPaYqem6dFvbeXfdgna5JAUsdoJGB3j+nYC50lgfH1DOp3RxkhgwIEYVf5AdyaXdh04vf5CNd0i1qpz4N3PlGNwt7flxxATt/KaxvUNGEuXS7ElA5PlhgQ77YAmQNyj35g8Vq+o6j/UEQAxWPmVoOwxketqcGhfifT27wtssLc3FGHyqxKElTHzLAnvxFBtdC3syN9bg01prdsmzasAM6qAF3qrxnvFyP8A9QcVFLOzVsyHypaRWJ3CTeNwhu5jy8UZd1z2LV7TA8tbt+GxEMWW2hKtEgCFPOIMjNL7OnuM7i2p3Pbt7xtyjsdQfD2tzCoT6eUetBrui/HPpS8X/jCbN9mt2iSJNzZjncis28GBtA3AEf2pZdusbml3H5WMBiTILgkegxt/OfSrel6xrdu05jw7d9mdiMWwbngsriIkkT9GplZ6cj6tlMBFss6j0Z2ZsDtyAB2gelJJYbOiElPT+4zOtt/tBtAbFL7YJ8uYUGOZg8z/AMpOoi8dat0sWRmZLTidrWyuQJ48yn7j2NBanF1kKyWaAxYzbK7Q6gcEQRk8Ad6fBbYuoFkqgtswJ8pdPF5E8BnBMek8SaWPt7jcsEqlXX9lFzVlbYFtSPFbapLAQbZYbAcALBHOZntAqaXGu2LLPvDWrnkIn99bjzxjChQR/FOcUk6lrLbg2jJRbxYzIhWMkqCPUEj2EetaHp+mZ0ZbrLbCeHBBBlra3EcTMDlvNPbM1WK22cvLL6IxX3Dej6MPcu2yAxuWkdpiUDM05CwrEkEx/DTzR9Xt2D4SQbnhJtcjDKFAgN9QDk/vd5mluk1ybWtW/MTbQsxifDLEQT2+XgYzGeTZprVorcBdJF1thHmZUCqkHGQdiznv37hiLzYy6z0oX7gNu74TOcFoIG3/AMiqOYZJWCRG7vWB678M3EF4SW8NWsggDYPEYsxiBypIxgbozTy7dvi6X2B7YZicyIBYyuJBiMH1PHNNtOrvaZrnlB2iD518zMV4G7CFB9qeL8oRxa0/Y836PrHtq6bdvhaZiAJ8x3IciI4Dd+4pRfsG410hWUPYYgNInZF0ROf/AKcD9K9N+JLzWms2nAVrdt+EV5kjavmUgoYO4ESZX3pfc6Yly7bvb9zMjJszCja6sY/hndC8jvxllLYHF18Hkq6EkbjCr6nv9Bya+/YrZwHYH/csL+QTFafWdNYsQUYliNpMcAwfKMxPaO1UXegsFEKZP5OeMMeBTLlFfCZS9pipIIgiqila/X9JEAsNpAGDltueBHAI/wD6HpSptCCGZYG3s0g4iQBFVjOyMoUxIUqO2mbaImT/AA89iZ9Acmqv2X6U+RPEru6ruP8A1Ubd+eTViXsxGP61w2PMD759KInYz6fatgb7knaYgf5nmmGts2nt+U9hGcEcgfr+tKy9vaZO7zboMAjtRFvqSuQEGYAGJwMQOBS2MkS0YGS0IRAHADTMcDmjtF8UGy3+kQH/AHnPoJAAH3Of8NFqztkuATGM9+0iuWeltqyqIqh2BgryWBwpHMRnvzSVuyl6pGl+H7dzVC4H1C2kZgHLE+ZmEKdoIknGT3FPrv8A07KWyAxNvkvuAVCBG5gfmyPWjfhL4PbT/wCrdACW4IEFmLKu0MnGzkmW/pTLV/Fti8PDvISNxIC3Mk8ZTExAA7+1TlJFocb7FvSrL2R4DONg+ZkK+YnJUMAGO6V5MQB92epuLpLW4C2dxAFlAFYk+tzdIAGSfYxHNd12nsXQUW/ta4ikq2GO2eX9QJ742+1IvinTt4dtBaUrbKkOjCSgiQIhhI5NTux6a6NB01WcG87h3cAwpJRM8f8A5RiMAe/Zv03qa6i0UDSqGMjMDtGMcV55/wDKGt2/9MopVR5QkKV4a2vrA49x7iq9Lqr+n33VS6iNncyyrloIZu4nI4oKTXgDjl5ND8Y22VXALkmAGUsD4nKjHH9geCKHvPctaUG6iKy+GzBG85ZQVO4HyHy45zmZmk2s+LLhS4reaSG3JILSfKB3jBFfdf8AiQXkAXclswBjt3Hv3zRSUjVKIVf1q3L1x7e9jbKm3uwCCB85B4nMADip9VTwQl1L3+o7BXQ7QuRtkhRgLJzmZ5g1G3+zG3H+mFKqCDCtI+V1JyCO1D/D2stJ4njIt1zkFtp3CeMyF/nFDFozdgPX9JGnYIzOH8KQFKqx8RW3gcAEg49WBJzmvR9U2atgCXi1tDmQSyzJAOQBJEdoqzqkPLWwbas4XaCWGwclQT5YjkY49BT5uh2P2Z2Uh77WytvblySPljMzilaTVMrxcnpyUn0Z6/bP7UhAlrjtHobmJWCMAYn+ccFafXkWH3WpN0su7buI3AIJHYYYcenE1Zr9e9y5p7V214IsBrgBBk+WIB7ySeMeXmjPCu3PDu27ErbIJYL4W8AMTbIMbgJkeme9CtlJ8rcafuxP1nUPf05JIa1cNgW1UDxPDt3mDJMc7jcOe0etaG2qpYZjsY3QLQtqRCDxBv3SBJK43RgHk9grvW7d3UqyIbdxQyQFUBY73AYEzGecx3pfqeoXVW3auKQVubkUKFkvloYHgfWM/h7fRzBfXNY9i443bgPDLBNkeUZUEnc0DsM5ntRS6sWtMoDrcYrLKoB2ZV1EyI47HMnnuLpPg2/euLcthIt53NcwTzsKbiIkj0z68Us6/r3ubrWoVbLpAZ9i7iQCGLOBNyVI9eB70647QPVaejUaXqiEyX/1GIhVkQhChUaQATz6jzfWtP0rUHZ5Tucj/VIny4gBTHGeewFef9Bt2SFYXEZrS/vSd2JPMbiROAKJ03xjdVwXRQm8eJjsSAnJndkxPp9K0IqNhnJyo2F62LwazeUKOEbeAxTGFPrgH0MnilOp0hYFdKTusghkK7X2gn1w3cRzSb4p/wCpIhfB2G2pg48wb6Ee30NJ9D/1XuySQpIIySQccA7SJj3rY3tByrTNd0roQCm7rEZFiEWShO6J8gJOMCTHM0TqLlglbenu27MAeXw2V7jTkM5mVJ7SD61ndH1Qa64/j6l7SCDtAEbfQCQFUZzGaN1HSdNaUtZ2XfEXNw3AbhU4JVtoA/HrM1nEykl5FPXfgm85co4uiSIR1ZgomNwnkGsjrdC9k+Hdsw2drbTM5mGET95AinfUOqKCVZLi3FhhdLAFgO07RPP6Upt/GTzsuk3FmOfOvvPftyCPaqRtaROeL2xGllsiczx6fecGqdjf/cA+pE/fPNOtXpRcbyiT82Mbl53AzgjuvpkYoNuk3J5X/PtVVs55KhAlymGhdRJbgCfbNA3EkTxH8qvXVLnnIAzTsmObL27q/IPQzH6UZ07oyWzvBM5wYI/BGaRaXUxxV18sXVlbssBp8vrigMtDe/1s2mKizaHuRun3ziftV2l+MjbIJAAyIt+Q59SP7Uk1ibmuR/CDMGDgf8ilmnteIYJgTz/Qe9JimUXJJHpWl+MTrLiW2uixbAgCWIECJYxLuQIk/pTzULZ09lbunCatyR5i4gHjyLyDP344rze10NBwzbiIyRmfYZirDZuW1W2rlGDb8mJxHlH+d6i4J9F1zOtj/qPXDalLli4FYEqxbK7uQG2c8iJ7+9U9G66Sx58Jcss/uzG5SflOfmxFfWdXca0iFd1p2dWPzjykDzLHl9ZHpIozpGi0ulW6mpLOHO4lX2BLQgorHl3P8K++eYzjSMpOT0enaTWWbe22unlXITeCCfEYcFeWMwCRPM9qz/xP1tDadEHluJtbLAqc7TiOCBIOOaq13/UNEC3gVNp7Z2IDghZncw+W57TieaxXWNerKDbJ2fu7uYInPqRmfrQtvQHFLYH01Wl5uoJLbUZWIMYDz2PcAj+1Fsr7YZy22NqmZkklWOBIjcPsKD1ZR3VnVlUKAF3fOyqQDuSSsBRzEz2g020DW7N1brDxRiLbnfB7CSOxJgfTFGSDBsX3uoM6KrrAU7vNyqz3MdwDiiCwUHzEhhI4YHGF5nJiMRnNEfFV46na9u3bRyxSEQIGBYwSASAQoHJmg/8AtTpaKLca5ITenhkPkK8czgCMH97MilwVaG9Tezmnt3bhZ7aNt5lQSsD0iRHf7026F8Vppr29vMChWRjbMEeX7RNFaL4yuWtOlm1cFlkKADaDKgnejLyB8uR6Ed6y3xJbN3UMbbqRce4z7dp2jedpgdypGPX80cUxXOWzT634iOoupcCBltndsECBifN7ACTx9qY2vjgiydqeU7irtwQc5icyfvWc6BpLVm8o8Vrqid6sAA8qBtYQJETg4zXqtjX77SjwE8O5MLEs+Su1VkAQBuMzIIgUuKvsLekqPJtF1VUZifNvMkzGT6+3P5q7rOvFxwC0+GABtb94gE59uKU/FCixdcqgVTduIBJIXY0QJ/l7Glmi0d8qXiFbKSRniTngR680+PkTLw0a3QdSQWzbIZkJUmWMhgQ25YzyKp+I3S9dRjsQHe5YmQ2F2oCSMk8k+/ehv+6WTatrKredCWEShjsCODA4zJETSLqOpbaAwIRjg9j9K0XJsM1DG12aTVtZhyqW1IACm2eSVG8GB6Y3Cgzplubd7R5g4x+8OAxnNCaLUBGtNuUoWCkGBMtBA7zA5HE+lS6x1q225rchQ0bSI+hUjkH8/wBc7vQY419QVcOmSFdNxZjuG3CMMcT35x+Kz3WNEgLPZG1A0EcA5jcoPb/3Vdvqe4mTiZ+/1pn0nSrfuhXchDJ7kmOw9PqaolRBuy/x0CXAtwQUQDYx3ArzOPoO9DjrCi2qW2woMicksZM+1OW6LoHBFoEsp2mC4YemCcjBzxSf/wCIMrllYFQcBhn7kf2psRcgO3qHJ827awIIPykc/L3OKD1NlGyilTujMwCBV/UbtxWh/sO0e1LrzHmSPXNMkBsZafVEWhB8y9/Qz7+0D7USl9IGWGONxx7UlF3AFWhfY0ArfYLpk3NBOKJdE4xQ6pB96vsW6cnRQQRUU1DTyTTHwqh4QBmPrWMVi9eIMSB6dj9astsvhhJCN3kZnM8UwsahfXHsaWdWZTcBWPt3oILDPK10bWJCxBPJgCY+/wDOnljRNdgkkQCAxJwP7VlbV8A4p3o/iDaAHmPbJiklfgpGkEdU+H7iW91tyRuEicx345+ntWt6f03Ti0HIVmdZJOWLGMnsKz2p6gDbXwzO4c9gZgj2NI7Gu8G7mWDvESfLn5v1FK02qGtJ2aL4k6fbBUL5EbBgYiTOPUHitVp+qaZbNm0mitXUZxbckjekqPMJMmS3zTjafasNZ+HbpV1Q7mJxJIXcGyc94x96B0WnvvqRbDlCCeTIUgwYAgTM/ihTQbvsO1WxLhXY3nLG2Q3EMywZjAjuavtOtlyL+0gIxhJLhhEYJ44/vRPVOhXbFvxjcOq3gWoad43kE+HzHHEe9Wp0e4rC5dtBVBiASW2x8m7JEwCT3mg6aGjaejPdR60ASoyrQeI5GMHgiaO6RuutbQXNoLKu6CSCxiQBk9qaNee4LlhbVs+ZQiSJ2ExIBw5Ag9ommnQOgafSM73Lhv7LttkW0NxLpDLbmDvzyF4HJzQ6Q1OcrG7fCGhuMW/aGuXrZC3A6+UmJB2wJBg5BIxSPqQsPbuLa0wtPbuoiOGEOGkZAgTI47TzTD4g66rowVNl1iGKrG1wkgR7rvErxJMcEVnfh6y7XhcZyts3NrAGCxhiPNPEism2BxxOfD3V1tKX2w3LtAYqoxtWcKfVoMT+WGk+Omv+cKXuqxC2xgBInyejEyCTz2pnZCXm1OluWVtoiFbdw/MGLFQc45yAO3fNY3p98aS/dMB/DfaQgAG6JGT2+b8UXBdmXI+hp1nx76231djbbFzfcKqJJyNzkczA3T/DSptVadCou71e4x2hSFRCsTuYbi0/oK0mq+OALQTwyTeWFPlO0Pk7vzx7UR8P9NsW7C7LQbMluZnP+D60E6WwVbElnpunWwLjCBawE+Z2HEysSMjH8qE6i2mu27Yt2wHYkKNoUgiMnO0/MO/enXXjaQHY07gQVORB44pB0zUyVt3Aptq+5ZGVd4BhuQCAKy3s0rWgXS9OYBg9ozaueTBAkiSQYMjj2zmmWq1NmyVBU3C2WO0CCBmAQf5ZrWvrwik7VRCOR/czHFYPruqVmIQyskyTP69qb/pgqkB9Z0i3HuG0m02+RG0tEyNkc1Z0/U2lFvzrhGDLBklx/FMdzxQ9nW3b17YXA3jzNADcRlokmBR2p+GbSiMzmM/84p2qVErso6XqhbMr/Mk/mau6n1W6VQox2kksFMNIMAEnt/f6UkuShI5j+VUv1JjgwBRSA2hj1K8bhWcEpMSCAfrSUsSY70Y3UyThZjuRVVlQVY9yeJ4pkKziaIjMiq2stPf81dcLQonMdu2f7VYLx9RRMCsc0doGBJH3oOMVOxc2SRzxQMMbyehiqBMeb/n70CLrE5Jq+/xRAkRutHljmc/WqgoBA96nEVwGsEiRBmrnBYAg49KhP61NMYrGQw0d3baI7lpj6CP8+lct3yDOOe8H/OKDkj8TXDdiloex0vWGIXuUubxkgbpn/Pqam2v8a4zE+GWUAlcZkyZ959aTJcJ/z1q1MH/PWhQbHuk1rm9JfC4UbpVgCPMRPJzTfqPxntuG1bUhh5WZjguBDBR3EyJrIpqyIYRjtVb6ol2fEzPA5PcelK42PlXQZd6sZcgQ+0wfQkZ/T+dbTo3xoi2UA3B7S+YxAAmSR9YrC6XTynuQRPtNWpbja08H05mBn15oOKegpy7G+udNRqle3C7w+DKiY5j70f1VLSsbVrdbNuGDNu2k4JkdvrB/vnPF8wIxAMfeQakxKiAxgj6kY9T2x+taqN2R1+quX7ga4S5BG2DIBERFEaLVMtx2uKsO3nmZn1AIzVNt48pz3B47nmOeKi52kiJk8/g/59K13o2KWwrULbF97iXN+9gYj5Y4Ex6UT1PrL2rCiy23xC24jmEjaoPb5ifxSe7dgSOwOM+w/rVKagxHbn70avYG60dN8m3ubdu3RLcmfT1q7oWoIkHM/p9aE1Tlisk4iPvFT8SDjGTTVoW9hHxBfuNfKgsypCoo4CR5YH8z60u1rZgYIALexiiTdMyTQT+UluSZ/U0ULI6rMrhlPm2yDz3NOdO110DOxz9O3f2+tIg857033btORxx/OjQqK+qdPGw3A27PIj6TSixZG6DmP5070Biz6yW+n+YpOzeZ4xBxH1iiKNFVRiO3pS/qtoCI59qrsuYOTihmYkZM0EgtkxVnj0O4zUhTAs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4" name="Picture 6" descr="http://www.editoriallapaz.org/valle_huesos_secos_devianta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12738"/>
            <a:ext cx="3960440" cy="341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433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7920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b="1" i="1" u="sng" dirty="0">
                <a:solidFill>
                  <a:srgbClr val="FF0000"/>
                </a:solidFill>
              </a:rPr>
              <a:t>¿Qué representan estas cuatro bestias</a:t>
            </a:r>
            <a:r>
              <a:rPr lang="es-CO" sz="3600" b="1" i="1" u="sng" dirty="0" smtClean="0">
                <a:solidFill>
                  <a:srgbClr val="FF0000"/>
                </a:solidFill>
              </a:rPr>
              <a:t>?</a:t>
            </a:r>
            <a:endParaRPr lang="es-CO" sz="3600" b="1" i="1" u="sng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15894" y="1782396"/>
            <a:ext cx="4572000" cy="467820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Dan.7:17,23.</a:t>
            </a:r>
          </a:p>
          <a:p>
            <a:pPr algn="ctr"/>
            <a:r>
              <a:rPr lang="es-CO" sz="2800" b="1" dirty="0" smtClean="0">
                <a:solidFill>
                  <a:srgbClr val="0070C0"/>
                </a:solidFill>
              </a:rPr>
              <a:t>Estas </a:t>
            </a:r>
            <a:r>
              <a:rPr lang="es-CO" sz="2800" b="1" dirty="0">
                <a:solidFill>
                  <a:srgbClr val="0070C0"/>
                </a:solidFill>
              </a:rPr>
              <a:t>cuatro grandes bestias son cuatro reyes que se levantarán en la </a:t>
            </a:r>
            <a:r>
              <a:rPr lang="es-CO" sz="2800" b="1" dirty="0" smtClean="0">
                <a:solidFill>
                  <a:srgbClr val="0070C0"/>
                </a:solidFill>
              </a:rPr>
              <a:t>tierra… </a:t>
            </a:r>
            <a:r>
              <a:rPr lang="es-CO" sz="2800" b="1" dirty="0">
                <a:solidFill>
                  <a:srgbClr val="0070C0"/>
                </a:solidFill>
              </a:rPr>
              <a:t>23 La cuarta bestia será un cuarto reino en la tierra, el cual será diferente de todos los otros reinos, </a:t>
            </a:r>
            <a:r>
              <a:rPr lang="es-CO" sz="2800" b="1" u="sng" dirty="0">
                <a:solidFill>
                  <a:srgbClr val="0070C0"/>
                </a:solidFill>
              </a:rPr>
              <a:t>y a toda la tierra devorará, trillará y despedazará.</a:t>
            </a:r>
          </a:p>
          <a:p>
            <a:endParaRPr lang="es-CO" dirty="0"/>
          </a:p>
        </p:txBody>
      </p:sp>
      <p:pic>
        <p:nvPicPr>
          <p:cNvPr id="3074" name="Picture 2" descr="http://1.bp.blogspot.com/-H0ErDWKlV5o/Tjm6MXdpT9I/AAAAAAAACoU/0yGkwPXxYuE/s1600/4+bestias+%25282%25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82396"/>
            <a:ext cx="3719736" cy="4706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350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4834880" cy="5544616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sz="3300" dirty="0" smtClean="0"/>
              <a:t>Las cuatro </a:t>
            </a:r>
            <a:r>
              <a:rPr lang="es-CO" sz="3300" dirty="0"/>
              <a:t>bestias representan los mismos cuatro poderes simbolizados por la imagen metálica del cap. 2. </a:t>
            </a:r>
          </a:p>
          <a:p>
            <a:pPr marL="0" indent="0" algn="ctr">
              <a:buNone/>
            </a:pPr>
            <a:r>
              <a:rPr lang="es-CO" dirty="0"/>
              <a:t>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Eran </a:t>
            </a:r>
            <a:r>
              <a:rPr lang="es-CO" b="1" dirty="0" smtClean="0"/>
              <a:t>Diferentes</a:t>
            </a:r>
            <a:r>
              <a:rPr lang="es-CO" b="1" dirty="0"/>
              <a:t>. 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La diferencia de la cual se habla aquí había sido ilustrada por los diferentes metales presentados (</a:t>
            </a:r>
            <a:r>
              <a:rPr lang="es-CO" dirty="0" smtClean="0"/>
              <a:t>Dan.2:38-40</a:t>
            </a:r>
            <a:r>
              <a:rPr lang="es-CO" dirty="0"/>
              <a:t>). </a:t>
            </a:r>
          </a:p>
          <a:p>
            <a:pPr marL="0" indent="0">
              <a:buNone/>
            </a:pPr>
            <a:r>
              <a:rPr lang="es-CO" dirty="0"/>
              <a:t>   </a:t>
            </a:r>
            <a:endParaRPr lang="es-CO" dirty="0" smtClean="0"/>
          </a:p>
          <a:p>
            <a:pPr marL="0" indent="0" algn="ctr">
              <a:buNone/>
            </a:pPr>
            <a:r>
              <a:rPr lang="es-CO" b="1" dirty="0" smtClean="0"/>
              <a:t>Subían de la «gran mar».</a:t>
            </a:r>
            <a:endParaRPr lang="es-CO" b="1" dirty="0"/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Las potencias mundiales que se representaban no ejercieron su poder en forma simultánea, sino sucesiva. </a:t>
            </a:r>
          </a:p>
          <a:p>
            <a:endParaRPr lang="es-CO" dirty="0"/>
          </a:p>
        </p:txBody>
      </p:sp>
      <p:sp>
        <p:nvSpPr>
          <p:cNvPr id="4" name="AutoShape 2" descr="data:image/jpeg;base64,/9j/4AAQSkZJRgABAQAAAQABAAD/2wCEAAkGBhQSEBUUExQWFRUWGRgVGBgWFBccFxgcFh0cGxcVFhgaHCcfHBsjGRkYHzsgJCcpLC4uGiAxNTAqNyYsLCkBCQoKDgwOGg8PGiwkHyQsKSwpLCosLCwsLCwsLCksLCksLCksLCwsKSksKSwsKSwsKSwsLCwsLCksLCwsLCwsLP/AABEIAQUAwQMBIgACEQEDEQH/xAAbAAACAgMBAAAAAAAAAAAAAAAABgUHAQMEAv/EAEYQAAIBAwIEAwcCAgULAgcAAAECAwQREgAhBQYTMSJBUQcUIzJhcYFCkTOhFVJjkrEkQ1NicoKDssHR8JPhFhclJjVzov/EABkBAQADAQEAAAAAAAAAAAAAAAABAgMEBf/EACsRAAICAQMDAgUFAQAAAAAAAAABAhEDEiExBBNBInFRkaGx0RQyUmHwBf/aAAwDAQACEQMRAD8AvHRo0aANK3M/OLU04gipmqJOk1S4DqgSKNgrMC2ztc7KP3006rf2oUSCroKiWITxZSU7RFwl+ouYfNmVLDpm6uwB2+ugGXjtZJUcLkkoi3UlgzgK+F7uoZCL9jY6Xad+KI0Fo5WiidncSSRGWSKSTCON7fPKkAdyL9yl2JBGuLljnen4cJKarnpoo1PUhSJ2laJZpJW92kwyuY1w3GwDAeQJbOXefaGukMdNOHcDIqVdSVG2S5qLjcdtAK1FT8YVohIZGURxksGUHJplLpILnxKmYyGzKV8wRrv5Hkr1aBatKkhopFcvYhJAwIZyZCbFQQCPXsNP2OjDQCxywaj3mrE3X6eQ6XWVLNu2TRlflTdVCHeyZE3cgNOvOA0vc1cQngCzRt8NLiRSmV8ioVrDxEA3FlIPiBs9sCAx6NQvAuZkqQQPDIvzxm+Q+ouASNx5A7i4Um2pm+gM6NF9GgDUHznVzR0btT59QGIAxx9RwrSoJCqWOREZY2se2psnXNX18cKF5XVEHdnYKo+5JtoBIp+ZOICSDKnlaKzCVzT2LdV5Fp5Ct7qyosLsFUgdZssMbajTzJxbCzQuGEMZyWnJDs0FVJlja6tmtOhjPZgQBZxdorebGJCwRjJzinVOJdt7YRfMRYEksUsN9+2mWBTiMrZWF7dr+dr72v66hNPglprkVOUeN1Ej4VAl3hR1LwSKMupMsgZzDEAwUQ2Uqpsbi/cyXK8k7iV5mJQyssIaIRvgnhLso/rPkRffEKe5Op0qNAI1JBiWQKLkgD1JsB9zrTTcQjk+R1e3fFla33sdL3tBnKQRGxa0pJVVVicYZmti/h7gG7AgWuQbW0q8qceMrw1WL26vu7N04SuMrKtg8aI2IcxG5Ui69wO9W6LqNqy1NGsA6zqxQNGjRoA0aNGgOTivEkp4XmkNkjVnY2JsFFybDc/jVJ8w8eqOKEZqqU4cFYHJWNbNEoerlXxFwZoyY0K4K2TMLWa3ObK6FKdkmDlZw0No0LMc0a9gN/ly1XfCORaONqaKeoadJUDQxrEY42OPzzMpyIbI2W4HkQbAaq2jRYptWkLtBUSPdKMVBItkvD4EhSM2Y2dkHiIZozi8rHKGUbB1OpapSuiMVe8dUgpJlkkWom6l6eVFWbp2YglWEl+xxZCblTqaaOG7pJJKyU/j6MdKY6cCCROqI4lfF1C5KQ2RsQRcjxaaHlWhbCNCMWWSNZDSxYP0IGimkG9mUuyvuLZo1hZydNSLPBkXMWWnC4IuNwd7+vode76RuV+ZI6ajiiYzuqQsYpZIcOvHEL/DGR3CW2NrgX0xcK5nhqGQREtnGZQbbAKwVlb0YMbW01L4kPDkStrYmNap4QylWAINwQRcEEWII9CDbWufiMSGzyIp72Z1B+9ida4eMQO+CzRs9r4iRSbetgdTZRRfNFYcV4PLTTAOzSdEdVJbnqdNiy7SWyULe5ADY2FrA+Jlg5wmi6aSQGR3Yor5ot8Rcl7Arsu+SbEA7IfBrs55ip5YxHK8ayj4kQkbEFgCArON0VvEpIINgbXxOk6ud3h6aKpkjkXpiTqKwCFlsvRs5kia4bp3uL2vlc5u09jaCU16ifTnGqkqWiEIjRccnwLizC6sshdFY3uMQm1vM7ak+WebmmISaLBiSgdCTE7KCThkAwuAxGxHhIvcaWuWnlZGaUkq2JQMrAgWNyM3dsSMSMmv32W9tdvFDkAhJ3u7kXuqJ85Ft7v/AA9tyGf0Oqdx2bPp4uNonOIc5JfCAdVjcAk2Q22OJ7uAf1AYerjUDO8kki9RllkPz43AjDdljSxCAja5Ob+thddMOOKPIqB3IMaKot4ReLyBYhcT4iAtv0WFvL00sscvTHUZLioZcl3QBhDHY3yxIFrMBlvcnHUOTk9hGEMatm2h4ovVWWRXFKvyv02C5oWJdr/NGoW4A38OViFDasOFwQCCCD2INx+/npS4dAJ6eNImCy0wCrtdCrKOlIAPJkCsGHY5DffTNSxJBEq3xRFCgsbWCiwue2to7I5cj1O3ye69GMThDZipCn0YjY/g76r3kunFPUsrI6EkxysflaZumwJJYlgSGYHsDNYfNs7cW5hp6cqssgDNcqoDM5A+ZgqgtiPW1tLXNS4usyGMwzpgxd7RFlUtHIXXxC6La6/1V7GxEydbiG7o1+1CrDxRRBJJcXWaRY0L2SzqFdVIazscNr7ZG3h0s8O4MjzqqhlWUSqS0TQyHHIo0ak54R5QKD2IaxBtaOao+IHpDFJZJm3vIjDqMBYyNLYph4bAgnYKFG4GttLRiQJNHJ8Qkku0ZJa4xKFMlKgG1lB2I7EkscZTtnXHDURz4JXmanhlIsZI0c27AsoJF/udSAOqp4PSFnJR2Eyu5j6bCPqrnIXSPLw2MTRSqhOJG4PzMLA5arnlhvJlcO6AsmDMENrsvkb3U22JW42Otk7OKSol9GjRqxUwTrg4Zx6GoMgicMYnaKQbgo6mxVgRcbg79j5X13sNUxzfQTUXGZqqCXo9RIpTe/TYEiNjMO3TEwjDeaicODdTcCzeauXffI0TJVwkEnjjzVrBlxZcluPFfv5ar/i0MFNOaeWeqadUp+mUSPEYkmJirPk4EgY+QXYX7E2FyzzClXEWAKSITHNE3zxSL80bf4hhsRYjVa+11BHxSmmMqwq1NLGzupYAIx+VALu/xbhdrsq3IA1Rwi3bR0Q6nLCOiL2JTh9dSpVtMskkhlaUJHHAM5TKL4/MXdAUaxIVQQSSBYlji5R+DSBZHQ08ZjsUjLOHCh1exKgkC11J77Hz0icu8Tk6c8lIi0kcRRZqmoiaorJM8TGiQx7KArL4LkLkBbYnXVR4SVEcVZNxcyzEKmUscKjbZvdoJOpGp8yybdzbfRQjVUQ+pyt23/t/ybZaqmjxiqZalAhNJHFMkCtCs6GNZzi15IgvwxJcgefmdPPDeVI4KnrozAmPpsu2LHw3lI8nIRb276qz2l09JGslOvEqp51VmMMzvURnFcumWZT0nIAs17ja/e+rh4BCVpoFLtJaJBm4szeEeJh5N/76lRRDz5GqbNtVwqGU3kijc2td41Y29LkdtzrRTcv08b9RIYke1sljUHfvYgbXv31J6LamkZ6pJUmKfMvKLzVC1ETqHVAuDoTliXxZWysjASOAcG+Zgbg6TK7hcsEFo1qVW3jeW+XgBUeLpuqMBgA4YJiLbdxb9tYx1VxstGbiVFHXTAl43zWMrHJBiFKKBtkLAAsmLCQ4LY2xGRK9ctYrsyk/MwyQ3EoRbCFQnn1GybuRZybEKWVp4ryMhbqU1oJfoDiR9ANkN/QFTchlba0RPy1VKFVYomlUExyK1qdWa2TGNjlGe+yh++1rsNZuD8HRDKvLOSV3ZnRGJkuQWJUiAEdrLsZcTkBY7HxNYC7Dy3xJIUjpjGEA8EbR3wY97MCSyOdzYlgSDZiTbS/Qzsi9PoYlAC6Rleot92LQlUO7Em8eYYk4k66Kxw1O7IVYGNnU91NlyU3HlfHe4IuLEG2qKTizWUI5I3Zu5g4dHTSgkBoJVfKNh4cFKvKnqVtlKo/Syuo8L2WZm9n9CykGmjF/Nbg/gg3Go+LlKWUgzTCRCuN7uzGNiC0aZEYBwACxyciwy7HTko10KK8nIss4ftk17C1xfkmOTomMIjQbIGTJStiOmwJuEN7m2+w9LGNXlWVd4qWijcDwuTsD9MIA/wDNdPFtFtHFMoskkVelVVAHOWLwl1lDU7AwyHdVmIm/h2I+KBaxVvlJI9Pwd5cl680TlblQy4Em1pVKqLxs4JIXHcn5Te7BzXRfGjmuYwEaPqpYFWyUxhzYhkN3AD+EMe12BCzUQLFIglIja5Ky05MZF7gtLTksmBsLvZl7EhAARjJU9jrxyuNsmK9Y5VCtGscyIERA2MVQiDIRI+xR13K9njPiF1uTPcr8VMidNmLlFjZZDa8kcoJjdgOzeFlPqVvtewgK1GMcYDIcpIlbOMNG4kOG6X7F2RtjtYd7G7VwfhXRBJbN3tm1rA4jwhVucVA8rncknckm8G5GOWMYbIk76NZ0a1OcNKXtF4dlAtQEDmmYu6Wv1IHUx1UXrvCzN9410268st9AVNRrLSzB4LyywxKy2O3EaEWwINrGphBC37nbuGFk/mnj8VfxCpljkVwIrQmTEL4YgFULNdd5nY4qhcsoAxBZtP03BzFKaIMIpI2eq4XK2ygWvLSE+arkwK73jcH9OyfxVPdqyLilNGyJJKYqiHKzU1Te0kbG4GLN4tyqnz8LgagD57LOEQU6z9F8xIY5I26ys7QsuUeSCxQqzyKbgXN/pbl5e4NwmAz10bvMySSBjKxdlkVjkUjxBL3JAYgta9iBfSRSUyRGR6eVI5znJ1qRhtd1WWBMsBMABHiiIFLVCnJQtzzcx0ME1RHNUEvI8jBxHFDA8ih2T4khlKpOAsZKlEIMqqSCQRIGSn4RwqoNc1UmLrUOVaQzRSv7wBIivDdXYrI7LulrAbkAnT17LeLPUcKpnfdgmBNiA3TJS+/f5bE9rg6pqnoqcJcpIkxhjaSUSKpTf4zFUkUmGSkJJAFywKg3yAtb2O18bcPEKtdoJJUKEgtGrOzRKxGzeA/MNu48tgHzRo0aANGjRoA1i2s6NAR/FODRzqA4NwbqymzofVGG4+vkexBG2kKkgYTRosqRvJ1wUYDpyTQyBSyr80Zf4rHA9yDZr2NlsNKvM/KEkwJp3WNpD8QMLo39qBY2kUXsbb2W58I1SUbNIT0mnlKuWNxFj00kBKIdhHJHcSwgDZdhey7ExyHz04BtJPNvDZY83hjaXqsDgoN0ksFWQYbgEqpy2xZbkqHLo4UKsIkDm74rkfVrDIj831MU0JtPdHRo0aNWMxL5nrphUiI9RYHjsjRxpJ1ZGuGhYPG4HgBaxxBF+4Bx9cH4POHhIUxCKylpXUyulrMhSO6kNZdywsVBx204kaDqtb2XUqVChxngiQPHgMYpnwZFNgj2zSSOxGG6EWW3iKsLEEmd5bqWekhZyWYoAxPckbEntvcemobmfiLmeODozGMGOQvHEzAsCzKuQ2UKYlJv3yUbAk6luWqRo6dQ64ktI+J7qJJHdVP1CsB+NEqZLdxRLaNGjVjMNYOs6VuZa6SWcUMBKNInUmmH+ZhJK3Q/6VyGVfTFm8hoBU5v50iqy0MC4tBIOnVStJEkVTGxARXMLJ6KQ7IGD4i99vNfPHLHLPPHhHLaj4pD/oZFsIqte9wpIOXmjI3dNM1b7OaNo7QIKZwpRZIdj3vjKp8Myk91kDA79u+krhfCKyjkZWpmmjAMEqrvHUQW2VLn9KszIDuLyRE2KWiyaZH0FZUQvxWnqAHmjpT8TpRMXRFREKgx5MjrY4lsEuxsTfU3JUwRrws40giBlK4rLNAJA6KvRkUZyT/MAp2JDtclF1ycV4NV04IWnmqFRPc2xyV6ijmGUW4N1ngIaM3H6gbEE631PD6uXhbRSwTGoo5YzDKisokRjZ1hEYjkEYiuhsL27b2sII/mOMmnqoglORHWBpkChJ5Q7tEkkt7LEMnjKlWUuoyyQMTqP5a4zUCQss7QPKkCLKghaDqlZDDHVA5teV+o/VD3PUubFhZl4jwCd2VBDMVqKZFIaOTGOWM2SR196ZE2jgLZGRiIwviycah0pqypo66CWnqEMsdNOWaKRi7wlFqFBlBYv0wg2O5iJQWNtBRbvLPGhV0kU4FuooLL/UYbSRn6q4ZfxqU1Vfsp98pXkpqqGXpSOzxyMjkJIP4iu1vlYgkN2uCe7i9pA6kHrRrF9YLaA9aNeQdZJ0BnRqC4hzvSQyNHJLZktnjHIyx3Fx1HRSqbb+IjYj11Mwzq6hlIZSAQQQQQdwQRsR9dAeimsgaDrF9AetGovifHI4iF3aQi4Rfmt2ybyVb33aw2NrkaiZOYZ2+URJ9CHkP7ho7fsdVc0uTSGOU+ENWjShBx2pF8+g2+wVJE2+rF33/3deG4zVXyzj23w6ZCEehcsWBttkLAGxxIuNV7kS/6fJ8Bww1kDXDwriqTpktwQcWVtmRh3Vh5HcfQgggkEHXcDrQwM6NGjQAdLFKtuMVP1pKRv2kqQf5DU1xniAgp5ZmuVijeUgdyI1LED62GkbhvKVVI81ZWVrU/WCuEp3CiNFXwI8rqbomR8ICrcsxuToDmpuXK0dIsrWR0qMLqT1J3Czqfoi9Rv98618O5elWmgWSlkfCaJpU6UYLARygm4k8fiZdyR5bd9buI83PTp/8AmKGSNg2MrQh51t3slO/TkIuNyqi/lrWOJxdaiqouJGuImjhdC0CkLV/DyEcSKyEMUbFtjj6gHWXaR3/rp1TSNn9ATKg95pZahTEVgRZATAxdyEclwA2BiXqAm2B333mOLcLq5KOOGRUdgaUMwLMzEMnVaRcV8I3Js249NaeduByxTR8So0Lzw+GaJe9RAfmS3m6gXXz28yANIlPQSM89Tw7rw0lWzIkUKqDL0hczvJKpSngzLix3IBAFjtPbSM5dXKTTpbOxtoeWJYKtQUeRVjULJ0rrfGQkBjJeMAta1m2tvqP4fy9OlG4kimD3p3CJGXjbGNh8RC4LHI4vYixCN2Fx2+zL3CeIq0VGa2I2mKJTtmVsRNH0/DgcgLqBuD21YddTZxOhAOSstj2OQIsf31CxI0fX5Hyl4+hX83D6tlkiFOw67UoZVcqiokK9ZFl3sMh077/9m7lR5vdUWdWWVLxtf9WBsHB8wygG/wBTpd4Pwxa7hlC08z9BadetGGxEzIgUmaQEHBSkhK3ANwTsLGLMqSywHg9CtonLe9Y9GnYKCJIQ+BaVXBK5WxDYm5x1aMad2YZM7nHTSLJqYiylQxQkEBltdfqLgi/3GoSq5bmZGUV1QCQQDaLb63WMH9iDrbwTmyKenaVvgGNmjmSVgphkT5kdjt5g5diCDrk/+ZPDvKqRv9kOx+5CqbL/AK3bVmrMYzcOPtZO0kZhhAkkL4LdpHsCbbktiAP/ADz0qTe0VmxMVL4XGUbT1VNB1Fb5HVGdpMGAJuVBtbY7231POL1CstHRT1KNH/EcdCE9TIABp8WdbC5MYbYjudKHFeCwUy9IVdEKrowxT+9UwljVkRY0kEhB6V1T5XupsDYG5aSrd7nRT0ckcrw1FZ7pN0XqFWOoVQaiqqJ2UuDZZyEWJLMCNtrXvrlpPaIKfpRwz00UcojmcNG0i0jzBQ8DKJY8VE2R8ORXM3VFAJ4+DcDlRmRkXZCepT1LU6SRxhRIqyPBeQ4lGLtJZhICrqEIDFHLDH4IeEwxMFlDyyT0yrEEF5epLEXkWwceQJzG4vcAd9HzOJ6dahuIxU4bIFLQFAY2MbMhk8RQshYE+R1N8JpJo2aaWs68RUMo6aBbWBzBX6XNhse+qpoqiGOZkq0pjHG+HQgwpoJBYSRSpM5CVIMbq3TllW2xs2W9x8C4jFVU0csP8J18IsBsLqVsNtiCNtttri2q6fJp3JadO3yX3qxPp6wsod7GSRwHC72dtytyNwkY/KoLd9bkqlLlBuygM1gbAN8tz2ubHb0GoiVHpagrJj00lMZJ2KiRVEFQ52BBUJCdr5ZG99tTQiAYt2JAB+tu2XmbC438ttck1T3PSxNOPpPROtcUmSny3ddjv4HdLg/XG+o6bjIeaOGJrO69RzYkxpa4BAuFlbcDLYYm4OwPSAzTRU0OKsfESzHFUQrde+TsxK+EEXAYlhsSSfBMsiW57hSRZbiTEBFVXU2ka25En6GFzexUjc2xubzPBuagq41TiM/oaUJHkDtixBw6gbyFrqymw3tCcV9n9W9QGirMUYASEqVYAW8C9NhkCxdt7EdsidxL8J9nsSAddvebMzqrg9JSxuPhlmzIFvFIzkG5GN7a6IxkjgyzhLhDVf6/4aNY6f1/x/76NanOKPtK4rjSrTgOTVt0GwjaR1iIPXkWNRdiE2+hYHe1j5oOAvWuJa1CsCke70b2IUCwE1UOzym1whuEHqx2keb+EyuIJ6cBp6WTqohNhKrKUlhyOylkY2J2BAvtfUXw2tq+KRLKrmhpmyACFXqpArFScyMIRcWsAzbdxtoCareVKDqCeWmpwyb5tGgH0LX2NvInt5aSeeOYOGCSknhkp5p4KhGWOFVkd17SD4W4KgiQX2yjtY6iYvZuldLLHDLO9Mr2epqHzu6GzimQYiR7+Ezvcdwt++rL5a5LpaBMaeIKbANIbGR7f1n7/gWA8gNAK3HOaKniCrTUFJUpHKcZqiaMwqsR2kETNc5lbi+Jt5Ans1cc4fTR8PkjlASmjisV7KEjAIFgRceEDHz7eeu/inFY6aJ5pmCRoMmY9gB/Mm+wA3JIGlTg3ATxBhW1wkKM3Up6V2PSijAHTeWMbNK3z+K4XIDy0Am8kcSB4hS1L9YQTRzU8Ms5pwrSXXwCKFVWBjg2xLFthc+du8arxBTTTNe0UbyG3eyKWNv21X3MHstleZlpZYoqWV1nZGU5U8yst5qXEeFioIsTj3vtazF7Va3pcGq2BtePp7C+0jBD/JiNAQ/LXLLTcOoo55FFGtPFK8YuGmZwJGE7GwESknwg+K3iNhYyC8fqaskcNijSBbqKqcHpvjtjSxKQXW9hmSq7G1/NWrePE0NFS1cFRDEphWqkWJ3p5IYkJAWSK5KykRgja12B7bvnC+duHyKBDV09gAAvURCANgMGII9LW0BV1TTVEckrVoUtUdITLxCjxpSyAhelVUrskRAYqHYAi++pilpKCFVaq4dU0ewtNDNPLBYdis1PISo8xko1a1ww2sQfyCNEcAUAKAABYACwA9AB5aAQqOj4RJc09cVa1yYuKShz9WBm9fUajuAVUFLU1SrKHiWpvKWn6heOanjxmYsSZAkgNybgBnJ+XVh1vAqea3VgiktuOpEjfnxA6XuNchrms9EIIZkGODQqaeVb5BJUA2IYkiRfELnuDoCCg4NBSPHLFDBmerCznFaWaNgPillOEbWFmVUNz1BjazjPCqBJIoneSVklqEiZG6ZSyozRpGLEoMQsRuzNiXQsd212UEfEwjRy0UDRHLNPezdwTf4bWYsTv4WCL2AA3Ol3mbis6rYxNCZAemqAmtkVFxSXoQfDgdVYx9Vm2BHguiqANnLfMK081RG9OZI5auGmzYxrACiLGwTL+IyFXYhRYKu7DYatqniVVxVQqjsFAAH2A1UHJ3szFSIRVLM1PTr4RMHQSO5LMkUbWZYFY3LMA8hteyrjq4o0sLf+fbQCl7QuDF6aSZe8cbl128aorMtyfNH8Y/3h564eIoWDIvzSExL95CVB28gCWP0Vj5aeJoA6lWAZWBBBAIIOxBB7gjbUDJyRDayPNGLg2WTIArbEqJQ+GOIthjaw1nKFuzfHl0JoXZBCta9PGIUEEaBVRQrZTBnlYqLAtZYybXsLG4vv3cv8DjqFMjtI3xmZo/AFV1ICgOqhmCoEFw9iV3AsVDVV8Hhlt1Y45LbjONGsfUXG2uiGnVAFUBVHYKAB67AanRvZV5PRpRstrOjRq5kGjRo0B5fSf7P6xY6ZqOQhZqV2ikUmxId2MUi37rIrAj8juNOJ1XntHolimFZNSiqpuj7vOgZVdSZUeGRb2ys11sDcZehOgHqkpY4I1RFWONBZVAAVQPIDy0n8ye02KON2pikoXZp2J92RiNlDLvNJ/ZxXPqVG+uSbnBplWhp+GzZvGy9OsAhhWNQqNkSWMijNBZRvcb65+CcoX4phVGOp6VJlgYkFPEZ5CqJTw2soCRSAk3LZgnQCZDFJXh6o8SiBRusKaUrJI5hDYOabMIhsSFiGQ7XZiSxmqeq4hOlMz8UYCrJVIhRyIwYHtI9O2Ufcb5AWIPa51KcH9m3D66WskkpwEWpeGIRs8agRBVdgEIBvLme23bULy57HKeenMsVTPBIss8RKlSvwpXRWFrNbFV7N66gHqLrdMSrWvIhmFMHFVxRfi3tZQ2YZb7Xtj/hr1zDw6uZZqebiQmx6KS0+D2RalhGjvMgjLWLA4na25B1xU/KVU1BHV/0xWLFKYwFIlzHVlWIFrVVtmYHbyvrs5h9ms9NAZKnitVLF1IUkUGQALJKiF2zlcEJlla3l3GgLQ5OmD8PpWF94Iu5uQQgBBIAuQQRew7a3cQ5ZpZ95qaCU3veSFGN+17sO+oz2cKF4ZAgLZR5xSZ/MJI3ZZQf+IG/FtM2pAoN7L6INlCktKxJOVNUSxd/LFWx/lrMfIkqX6fE+ID0zlilH7SRE/wA9N2jQCaOX+KpsnEo5BvvPRpkPsY2UH8jRDyJUN45+J1pm7kwukUQ/1VhxZbfU3O2nLWL6AS6vlmuQFhxiVF8zJTUpAvsLmy73I1K8r8qR0gdsmmnl3mnlN5JD6H+qg8kGw1M1dKksbRuAyOCrA9iGFiD+NI/EhU8NK9ItJA1gNi5B38LR3HfYBo2QXIBBJGoCQ/AazpW4Dz7DOwjcdKUnEBjdXNiQEcgeIgHwOEfZhjdWAaFa+pQozbRbRrTUVSopZ2CqBcliAABuSSdgLDudAbtFtcPD+NQzlxFKkhS2WDBrZbi5G24F9dugM6NGjQBo0aNAGlj2iC9CVHeSaljH1zqIgR/dvpn0sc7kk0UYvd62n/aLKZr/AExjOgNcpvxxB/UoZD9s5kH88P5aOVSJKziFR5NOlMvpjSoFY3//AGvKP93XNNWrHxOtqH2SloocvPZmmlbb7R/zGl2CplpaanWWZ4BJA1UWVkQy1E7mSSNpJAwGAcbfq/GobpGuLE8stKGz2cS34ZBI3zSmWdvvPK8p/wCa2ufkBseDRuds1nn7eUskkgP91hqF/wDiCo95p/HJGjJTZh8QgMnVuJFCbNJgALFQD99cFLzDMaOJzUtcyRK595QYgxSkq3wfg3KrsQ/a19r6y70TsX/Pm/K8fW/wdz0n/wBpKP1LSJMPoy4yqf3AOmb2gxCXhFXY/wCYeVdv9GOov/KNQ1JxUtOFnqpIz8AQRrYrMropL3EfxbsSCRa3oNbeR6t6qkmWWQys0YUhpQxBdXBBQRqUv6Et99tTHIm6MZ9LKEHNvivqdHItWOvWxj5TJFWJ3+WriV2sPTqrIfuTpz1WXINaetw83IE/DBEb9mejdR+4Ekn76ssnWpyGb6L6hJ5K7JsEpStzjlJMGt5ZAIRf7a38Ekqjn7ysK7nDpMxuL/qy/H/UDUWaOG12vmSh1CcY4BJM+S1MsW1giswTzu1kZGJII7sR4RYDe85o1JmVvX0NdSlurVM1Oq5dYCclQNz1FWe4AAPi7W7+YGRxeboyWlFUBs8OIlyU/MDH4ZFNt7ZNtfZthqxJIwQQdwdiPI/Q6SebuS06bS062ZFv0cGeNgu5EcakFXtewUgEkXt8wo4vwaxmkqaEyCvEnzoRdXCOxjfFFZQ0TVHiimjVmjt1wvl4lYAs2cpcyTIsKVDM8bxgrI/8RGBCPHL/AFgrGxc+IXBa/iZVLhtSsSMqMMQC6O4xKT7Dpseo0cayE4YL3BYECwv7rp7U5jjbDplkCxxgMAWMJkdw12PRb5QI3yIIHhsM9VM2cE0OPMntJihcww2lkANyDdVIJGAA3Z7hrjYLi1zcYFYpunUfFr6hrBg9pADI2+wihXIKgsfGqkAi93YZRknClH8OZxkZQEY1BGSMoRWQgTFSzjJBcliMbefA0AZjI2JyfAOwcZgFQjrT+FmZlvYK4W4KgAKAs6inbpDlFzpHGqx0kBwviMiUvvviAGZmIu1rFzscSDfTJwatqZSWlhWKP9PjYyE/VCoxFvU3v+kefvgnLkNKLRoATe7WXI3Nz2AAF98VAH01Kga1Rg2vBnRo0akgNGjRoA0p8Z+JxmhS38KGqqD6XPThU/cZsPzpsOlLh0gk41WOR/Ap6aAEnt1Gkle33HT/ALo0AucwS5UXHJRt1JRSr6nppFDj9jIz/wB46aOdp3ipI44XMbST0tMrKSCoklRSRb/VBH5OlankLcKojjvW8QinIO+0tS9QL/URoo/Gmfm0h6vhsJF8qlpj9qeGRh+zsh/GgNntCrXh4ZUSRMySYqqMpIYNI6otj63YaPaHWvDwyoeJikllVWU2Kl3VAQfI+LXj2hS/5PBGBcy1dGgH2mSQ/wAozrx7SkzoljH+cqaSP+9PHoDt5yd4+G1bRsyyJBKyspIYFVJDA977akuET508LnctHGxP3UG+tXMVP1KOoQfrhlT+8jD/AK65eS6nqcMpH7ZU8J//AIX/AK6AR+Xl6MPCne4MNZWUTbbWlaZQD/xI4hq0xqrqhieF10ijxUfEaipXf/QVPWa33jLD7nVnxSBgCNwRcH1B7HQHvRo0aANYJ1k6h+O8MmlwMM7RFb3XfFr2sSVswIsfUeI7diAN3F+ORwL4ySxBxRfnewucQSBYebEhV7sQNIddVPXOuRAGQ8Ng6qg8RbF1wBYYhXdc2yDqEQWfvq+TakyZB0e4BNza7gsQZurHK0igY2F7A3sq2BG3g3JsuR60kqrfIhahsXPchMbMASbl3u7fuTR2zRaU7ZEV/CaePZXSny7rkFBUDYLiVZUysxF8Ljcb77KOlT3ZgRTzP8rZFMdwDaV8buT8xJG5b86sKh4XHCLRoFvuSL3Y+rN3Y/UknQ3CYS2RijLepRb7/W2qdrbk276vgrfiFnhMcUabqRGsUMs1rEWCyRhEUB1W4GVrbjaxzwjg9VTos0cFQrIWPSzFpgpbFZb1DNvcm4QAFvlI7Wjjox1ZQSMp5XI1U0mQBIKkgGx7i/kbbXGt2sAazrQyDRo0aANGjRoDDaqnjfMiUzccZpVSRzHDCCQCWFMALD6XJ/8AfbVr6r7nXkuQ1MVZRU8DSq7STdRcnkugiUIGYKSFLHEsgJVSdAR9ZzBBIlBFQJPVpRyxuehA5VhDCyKBK2KXuwPc+epKv4lWyzQTLwiXOEuUMlbTxj4i4MGALEi1vyNa+XePcSqFcZ0SMk0kAimikWRuiFLfw53UEA9lDAW1OLU8VHeChYei1U6n7DKnI0BB8ch4rOYJGo6cLBMtQI1rTmxQMArOYcLeK/4764+buYK4xxLNRQQ4TQThm4nAATBIsmPjVe4Ui++prmHj1fHSTytSwRqiMWPvrmS1tzGUgsG9LnvbUbyvyz/R8ohq1hnapJwqTGS/UUX93kL5HdVZ1IIuQ+1yLwD3BzZX1d0p4uGg28aNxDrNY+ZEKCwI100icZhRUWm4aY0AVUjmnWwUWCrkpA221y0HKxpat5jRS1JWaWSneKaELGs5LFRC7xhWBd1v4trb2AAYzzNOO/Daz96M/wAxU6ARKutrqWl4j7xw1hDUmeZniqYnEfUiVGJXYlboWvt37basflRXFDTCRWVxDEGVu4YIoYH8jUBzRx9noalJ6KrhjeGVWdhTsqgqRkwhmd7DvcKbW1P8qzu9FTNIrK5hjLKwswbEZXH31IJbRo0aANY1nRoDFtZ0aNAGjRo0AaNGjQBo0aNAGjRo0AaNGjQBrB1nWDoCvODS0lLV19XPKsae8tBEZX2RiiNP0x5F5CSbeSL6ac+E8egqo86eVJl7EowNj6H0P0OquHECk/XRc5BNxCdI72AlmnSgpQxuNiVlO31Plqcp6po6qCqbFJmnbhtasalUcnI00+JJsSemQTc4zWvYaAlePrKYpkkO1RV08USMQfhFoRKBbyYJO1j2vpi4vwmOohaOUZI34II3VlI3VgbEMNwQCNJtZxv/AOtQ03j6MTNIzliR7zURSGKEk/KohzIUebL9Lv57aAX+VquVMqSoYvPCqt1Tb48bFgkthuG8BVh5EXuQwJYTpdp26vFJWFsaeBYb2Fy87CV1J7+FEiNv7TUjxrjsVLGXlYD+qo+dz5JGvdmJ2AGgIHnbmbpg08aq7OpEha5VFdWNioIydkWRguSAKjOzKo3lOSC39G0edsvd4b27fItv5W0iLSvPUtG38aYvFIR2TqBHr2Vh/o4PdqRWFvFf1a1qogAAAAA2AHYfQaA9aNY1qgq0csFZWKnFgCCVPfFvQ2I2OgN2jRo0AaNGkr2m85yUEUXRA6sr4qzqTGAu75WI3tb9yf0mwDro1WXIPtMM1PI1a3jV1VcUIuuI8R8hds9yQvhNux048rc0pXRvJGjqqvgC4Hi8IOSlSVYXJF1YjbvqLFE5o0aNSDBOgarb2i8xTxTNCL9N4VwKsA4mMgMLLcDxAo/hucgO23i98L9pDOkYYr1M6gyHsnSQOY3U+l2hBtcjz76iyaLH0a4+E13WgjlsR1ER7HyzUNb8X1131JBnRo0aANYOs6DoCqfZ3y29RHBUugijaT3tyzs01TMM8WOwWKBZHdlQXJsCbXOp/nnl7JZJkyxZUE2AvIphYNBVxAfNJEb3Tu6EjuoBkOQJAKeWHzgqaqIj0BlaRPx05E1IczcXNLTPMFDFcdi2IOTKu5sbWyv2PbQtGLk1FcsQKzmIS0UokjWOt8FbG6bw1bUmDCWmkvZgYogCmzKCRbT7xnjnTozNEBIXVBCPJ3mIWEHfsWZb+dr6SGiiq5Inio1EwJq2tUPFExjdkSSwS0hksSCyKSp3Ivrog5mgjjpkWJykFPHNThn8RkKmNIGFt2wYEH7m22qdyJuukyt0keGr5QfdaYyN4pBJIhUT1Uyke8OHbwwwo5waaxINkjF1F5Oh5FK3leVYHsbtTIvUA7kvV1CyTSGw73T7a4eUeIxCrjjjjC3giQF53Zyroag4jp4k5u12LC9uxtpg51lLwpSKbNWP0CQRdYsS1Q4+0Ssv3ddSpKXBlkxyxupe5z8hcJTpmqUYicDogklkguXjyY3JeRnaZiSSWksb46btcH9JwReBpYkK2GJkUEC2wsT6a9UnGYZXZI5Y3ZdyFcEi/Y7HtqbK6ZVdHW2kfgHHY4J5hM4QyFepmcenLeRmVrgYowN1bdTi3i+W7w0gHfSfzFXQ1BUQjOSNgRMgNkAPxERx/FyAKGNbg3s1raiTrcmCt0hvR7gEdte9LHJdPZZJEJEUjKY1sAuw8TqAosGJtv3wy/VpnvqU7RVqnQaWPaBw9ZaZC6hlSeBmuL+EyKj/AIxcg32xyB76Zr6jeYheknH9k5/KqSP5gaPgLkRa7l/32daYthH0+qf6rGNwuBRbZYgjYnEXHha91eeXuB+6wCLqPKbsxeQ3Yljfc+g2H40rGYpPBKDbGQI3bdZiI2B2vsSjbHuoPlbTs1Wi7Myg+hYD/E6zx1RvnT10b9YJ1ypxaEvgJUL2viHUtbtewN7aieYeO9NhHGfExAZtvhhtlNj3YnYDsLgm+wbS9rMVCTdUL/O9P72/wccoQy5MPCzq6SKoIsQUki+Ymwu62N2xRJ+Vvd2aNTKyECfFLlYiBaVSVAcxlSu67eEBka11sCmhwRVvfEWv5n6n1PqfM3PnqG5qEhiKxukbsUwYyrHJipJkEbOCA2y79gL+eubuNs7niUYG3g3MslFGfeJhcgYidiyhV2VoijG6tkNjZuw8hfq5d9oT1dUkcMiSqXs2NPKihVUliHc2yuCcSb2G3oU2LlWAm7UzySCxaVqj3gNsL9RUYErmN7qPDY5KxFm7k72k0zMKcQrC4fp4xJZBdioNsflsFGXmb7DWyd+TmyKvBZOjXnLRrQwPeg6NGgFagbo8XqI/01MMVSvpnCejLb64dDb6fXU7xDh6TxlJASpKkgEjdWDDcb/Mo1A80HpV3Dpr2Bllpm+1RGSo/wDVhj00r20CbW6ErmLgdPAtMqxt8SoWnBWaVCq1BZnUFGBwFiQnb0tqH5i4glLO6LQ3MYjlgyMgjIpYWYyZAFAiJkojXJywJIAsdM3OYyl4cnma1G/9OKZj/hqA9rUhHQ9Gjq4z9OtEsIb8dW+o0o07s/5MkeRKCJ85VR4jE4hxWomaN8IowSVLYtZnZbkH5Ae/aRoR1uKTuflpY0pk/wBuYLNMf7nu4/f66zyCgFFcdmnqnH2aolI/lbXnkJcqeSbe89TVS7+nVZE38xhGuiVcFZScnbJuXhcTG7RIx9WRSf3I1opeEwxMXjiRWNgWVQCQOwuPLbsNSWvJ1OxGqVVbr3EXjnEBU5GRwKZGYYEgI5jYo0kx/UmYNkviQAWvey93BuBGcB5biEgYQ2tkLWDSbAhSP836fN3wWDoYwBPTMPFC8sZFyCySlpInv6NG4Fx2KsN7b90jzPGqSTu1rXwxjDW7g4jKx9L/AL6w1LV6jt7cnBKAw1/MkMLiO5d+wjjF2FrXyOyoACPmI7i17gGPquZpzbpxxpc7liXIFrkkLiL7WABYHIG4trgjiCgBQABsAAAB6gW7XO+vR1WWV3sWh00VydP9N1ORu8eO1rRHLzuTd7Aen2bytfkqZ5pkKSykqSbiNAhZbi6O25IIFjjjsTudeIKkPla/gZozcW3TuRfuNwb/AF1DNWlJZJBUKYirNvCzIvSsTi6SDIhSewbZewItquqTLPHjjvRJ1qhngjtdpJ4cdgbdJ1mY+oskbG47acazgFPM2UsEUjAWykiRjbva5BNrk7fXVUx18klaDks0gDrTwwS2Qh18TvIrBrnC5BvYXUgEoS09DiEUqiGK+wzZpmMDXby6khYG2/yAr2u2QK7Q2VUc2WWqVp0NFNy5TROJI4IkcbBljVbX9Ldie1+9ttL9ZRNC7GS/iJOdzg9zcFvJHHbe2wABsAFdhrDLfVpQUlRnHLKMtT39xJvrm5G4UJa6rq3C5Iwpo7bhcVUzMGKi5LWXKwtiy9hu0z8sxH5Lxn/UNl/uEFPyAD9dzrZwDga0sXTUlru8jE9yzkkn/Adz21SGPSzTLmU1Rvq+EQy/xIkbzuVFwfUNa4P1G+tVHy/DG+aqS3kXd3I+2ZNu/fvqS0a1o57POA0a9aNSQGjRo0Ate0SBjw2Z0HxIQtSn+1TMJR/yEfnU9R1SyRpIpurqHU/RhcfyOsV0iiNi5AQKxYm1goByJv5WvqoeTOeKlqCFYVYR06dNn90lnyCXC5lHQIojCjw5vsTiBbIB/wCaD/l3DB/bzn9qWf8A76Q+fK2X/KevAzTRWkVzOqwRU/XUJ0UUlmaQoAzSKpvfyUDU9BxmeWt4X7xGl2adkmgbKnlR4HsysfEsmw8BB2YkE2IGOX6ComSSsR45pJXminp51GLLDNKiQxyWJislvAwZSTcgXJ0BjlLnuip+ExZVUHUSJnKdZcsjk+Hf5rkC3fTVyTAE4dSKDlaCLf1JQEn8knSvxHmESo8NnoqaBQlQphUzM8twlHTpZkOS75qGuHUL3JENwjmqfhLx0skTzRyEe7U3VEldDHuoDhE6ZTw7Lncb7mxsBb2sEah+F82087mJXKTAXaGVTHMP+G9iR9VuPrqZ0Asc08rtLItRTsEqY1KWa/TmTc9KW24AbdWG6knY3OlteKTF2jNJKjrsxeSHpK1sseorlm8JU7JezA4i+rKOoHjXLOd5IW6c1hvuY3x7CVL2OwAzFnFtjtY0nBM2xZXB14FufisSMEeReobfDW7SeXaNAXO5H6fPe2ouv4pWLPaGl60eC3V3EUiPcklg24VlK2VgG2va3fU/GWppHWGOSmlLDqbkwiQ3aRX+GysVT411AJiJYWsU0y8vcuvJTRyLJLAxBLRSIjICWNzYqJLMRlcvkQQSSd9ZLHsbyz71e39ClQcImq69oZoI4co+rIyM88d1OEYnQusJcqARkrEgLcW31YNLyNTCzSq08ikFXmIJSxBAiVAqRjwrsii9he+lcUvEKSZUhhBUyXYxk9KQMxZ3ZJHIiyBNypyDKTcgqrWRHrWKOWcm3yeIqNFvioW5LGwAuWN2Jt3JO5PnrZgNetGrlA0aNGgC2jRo0AaNGjQBo0aNAUtWc51ghmaGqklkC1hmXCMim6U+FMyERixZdsWLXDZbW1Nca5grkmqqdXdeglTWiXBd4Wi/yeK9rHGdnHa9oh33vZgj1Cc5V7Q0khiNpZMIIiO4knYRow9cS+Vv9U6Ar+g5oqXqlT3l5HMlOjUzLGUMElKkk0zfDutnYm5a3cW1F8F5ulNPSmSveFJJMZZElp3KXgaSwRacCO8lvAciewNxqw6Xk2qEmUnE6ghVCIsaRqLL2aUSdQSSHa7WUG3YajuJitpZ0BqMhIViimaO8RkbZIqqFLYEntNFiPJlO14Bir4vUrwOmnEaiqLUvgKKgLPMi2sRaPJWtcDbM2tpYm5pqyuMNUwd4adnJhQdOeatMU6tHjcYjwYkkkAG5JuW/l9KiqYL7w/utK4iLi/WrJYhaV3e/hhEl1xXuVIvYW069Ef+DUgqefmmpeSZah2pESpp4pnEaN7t8GQtJC7KwVJJQtpGBxWS+2o9uaJCIHaplpwffUFTjTSSTGIRmFQ6xWlXIsoxAztt66ukx656zhqyAAs627dOR0P7oRoCpK3mOoe7zStFxBBTGmoxBHjKXSN2tnGzm8hlUlXGGO+t1VzxXrJIQT0RUPVB7LtSwTtTy0w8Nsi6qR52fvpyq+VatB8Gudx3EdTc/gTwlJR+c/t566uVOC1MXVapnaTNhhH1GkSJVv4RI6hnJLG5PkFG9rkCK5B41JLPVRyzmoZGBzV0aABnkARVEatFIAoBRi2wUg77vBGvKxW170Br6C3viL3ve297Wv8Ae22vYGs6NAYwGgDWdGgDRo0aANGjRoA0aNGgDRo0aANGjRoA0vc58HappyElaGSNlnjkCq2LxXZSVbZh32+3pYmjQC9y9wbijxsx4tc3t4qGI2sO4sw9den9nU1Tga7iNROqtmqRqkC5KdicASSPI3BHkdZ0ahAc+FUEcESxQoI40GKqvYAf+Xv3OuzRo1IDRo0aALawBo0aAzo0aNAGjRo0AaNGjQBo0aNAGjRo0AaNGjQBo0aNAGjRo0B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5124" name="Picture 4" descr="http://www.wrestedscriptures.com/b10antichrist/comparingdan2anddan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4664"/>
            <a:ext cx="3600400" cy="556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07975" y="5970389"/>
            <a:ext cx="85845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i="1" dirty="0">
                <a:solidFill>
                  <a:srgbClr val="FF0000"/>
                </a:solidFill>
              </a:rPr>
              <a:t>En la siguiente diapositiva se da una información más detallada sobre estos cuatro imperios.</a:t>
            </a:r>
          </a:p>
        </p:txBody>
      </p:sp>
    </p:spTree>
    <p:extLst>
      <p:ext uri="{BB962C8B-B14F-4D97-AF65-F5344CB8AC3E}">
        <p14:creationId xmlns:p14="http://schemas.microsoft.com/office/powerpoint/2010/main" val="2150208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3.bp.blogspot.com/_-jqxCOAjzck/TC4MaJ7u_pI/AAAAAAAAAkQ/MMFxquyotGw/s1600/sonho+nabucodonos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712968" cy="6338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8923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1521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sz="3600" b="1" u="sng" dirty="0">
                <a:solidFill>
                  <a:srgbClr val="FF0000"/>
                </a:solidFill>
              </a:rPr>
              <a:t>¿A qué nación representa la primera bestia</a:t>
            </a:r>
            <a:r>
              <a:rPr lang="es-CO" sz="3600" b="1" u="sng" dirty="0" smtClean="0">
                <a:solidFill>
                  <a:srgbClr val="FF0000"/>
                </a:solidFill>
              </a:rPr>
              <a:t>?</a:t>
            </a:r>
            <a:endParaRPr lang="es-CO" sz="3600" b="1" u="sng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3528" y="1844824"/>
            <a:ext cx="6120680" cy="489364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r>
              <a:rPr lang="es-CO" sz="2400" dirty="0" smtClean="0">
                <a:solidFill>
                  <a:srgbClr val="FF0000"/>
                </a:solidFill>
              </a:rPr>
              <a:t>Jer.50:17</a:t>
            </a:r>
            <a:r>
              <a:rPr lang="es-CO" sz="2400" dirty="0" smtClean="0"/>
              <a:t>. Rebaño </a:t>
            </a:r>
            <a:r>
              <a:rPr lang="es-CO" sz="2400" dirty="0"/>
              <a:t>descarriado es Israel; leones lo dispersaron; el rey de Asiria lo devoró primero, </a:t>
            </a:r>
            <a:r>
              <a:rPr lang="es-CO" sz="2400" i="1" u="sng" dirty="0"/>
              <a:t>Nabucodonosor rey de Babilonia</a:t>
            </a:r>
            <a:r>
              <a:rPr lang="es-CO" sz="2400" dirty="0"/>
              <a:t> lo deshuesó después.</a:t>
            </a:r>
            <a:r>
              <a:rPr lang="es-CO" sz="2400" dirty="0" smtClean="0"/>
              <a:t>; </a:t>
            </a:r>
          </a:p>
          <a:p>
            <a:r>
              <a:rPr lang="es-CO" sz="2400" dirty="0" smtClean="0">
                <a:solidFill>
                  <a:srgbClr val="FF0000"/>
                </a:solidFill>
              </a:rPr>
              <a:t>Eze.17:3,12</a:t>
            </a:r>
            <a:r>
              <a:rPr lang="es-CO" sz="2400" dirty="0" smtClean="0"/>
              <a:t>.</a:t>
            </a:r>
            <a:r>
              <a:rPr lang="es-CO" sz="2400" b="1" baseline="30000" dirty="0"/>
              <a:t> 3</a:t>
            </a:r>
            <a:r>
              <a:rPr lang="es-CO" sz="2400" b="1" baseline="30000" dirty="0" smtClean="0"/>
              <a:t> </a:t>
            </a:r>
            <a:r>
              <a:rPr lang="es-CO" sz="2400" dirty="0"/>
              <a:t>Y dirás: Así ha dicho Jehová el Señor: </a:t>
            </a:r>
            <a:r>
              <a:rPr lang="es-CO" sz="2400" i="1" u="sng" dirty="0"/>
              <a:t>Una gran águila, de grandes alas </a:t>
            </a:r>
            <a:r>
              <a:rPr lang="es-CO" sz="2400" dirty="0"/>
              <a:t>y de largos miembros, llena de plumas de diversos colores, vino al Líbano, y tomó el cogollo del cedro</a:t>
            </a:r>
            <a:r>
              <a:rPr lang="es-CO" sz="2400" dirty="0" smtClean="0"/>
              <a:t>.</a:t>
            </a:r>
            <a:r>
              <a:rPr lang="es-CO" sz="2400" b="1" baseline="30000" dirty="0"/>
              <a:t> 12 </a:t>
            </a:r>
            <a:r>
              <a:rPr lang="es-CO" sz="2400" dirty="0"/>
              <a:t>Di ahora a la casa rebelde: ¿No habéis entendido qué significan estas cosas? Diles: He aquí que el rey de </a:t>
            </a:r>
            <a:r>
              <a:rPr lang="es-CO" sz="2400" i="1" u="sng" dirty="0"/>
              <a:t>Babilonia vino a Jerusalén, y tomó a tu rey y a sus príncipes, y los llevó consigo a </a:t>
            </a:r>
            <a:r>
              <a:rPr lang="es-CO" sz="2400" i="1" u="sng" dirty="0" smtClean="0"/>
              <a:t>Babilonia</a:t>
            </a:r>
            <a:endParaRPr lang="es-CO" sz="2400" i="1" u="sng" dirty="0"/>
          </a:p>
        </p:txBody>
      </p:sp>
      <p:sp>
        <p:nvSpPr>
          <p:cNvPr id="5" name="AutoShape 4" descr="data:image/jpeg;base64,/9j/4AAQSkZJRgABAQAAAQABAAD/2wCEAAkGBg8NEA8NDQ0NDQ0NDQ0MDAwMDA4MDAwMFBAVFBQQEhIXGyYeFxkjGRISHy8gIycpLCwsFR4xNTAqNSYrOCkBCQoKDgwOFw8PFCkYFBgpKSkpKSkpKSkpKSkpKSkpKSkpKSkpKSkpNikpKSkpKSkpKSkpKSkpKSkpKSkpKSkpKf/AABEIAHkBoQMBIgACEQEDEQH/xAAbAAACAwEBAQAAAAAAAAAAAAACAwABBAUHBv/EADcQAAIBAgMECAMHBQEAAAAAAAABAgMRBBIhBTFBUQYTUlNhkZLRFCJxMjNCYoGhsRUjcsHw4f/EABoBAAMBAQEBAAAAAAAAAAAAAAABAgMEBQb/xAAiEQEBAAIBBAMAAwAAAAAAAAAAAQIRAxIhMVEEE0EFIjP/2gAMAwEAAhEDEQA/APHeqXJEdJcl5BlM7OmGDqlyXkU6a5LyGASFYA5FyQOReHkGUIguC/5FZA2irAQMqJkDyksABkLUAspaAB6vwRaprkgrhINbNXVrkvInVLkgyD0YHSXJFOmuSGWKsLQAqa5LyJ1a5IOxLBoA6pcl5BqkuS8i0hkYj6QqFFcl5Do0I9leSLpxHwgPQDDDR4xXkhywcezHyQ6jTNUKAbgY1go9mPkifBx7MfSjq0sFJtRS1e47MOguNazKkrb9ZGV5uOecldNfI/Bx7MfJFfCR7MfSjuYzY1Si/wC5GzXJmF0jXDPHLx3LVjAsLHsx8kHHCx7MfJGhxBNpIcL+Fh2I+lE+Eh2I+lDLhXNZjPRk/Bw7EfSglg4diPpQ5BJFTCegVHBw7EfJDI4OHdw9KGpDIoucc9ApYKn3cPSvYJYGn3cPSvY0JBxiXOOegRHAU+7h6UNWAp91T9CHRiNSNJx4+lMq2fT7qHoj7B/06n3UPRH2NSiHYf14+hpi/p1Puqfoj7E/p1PuoeiPsbcpMo/qx9DTC9nU+6p+iPsA9n0+6h6Y+x0HApwD6sfQ053wFPu4eiPsA8BT7uHpj7HQcQZQI+rH0HPls+n3cPSgXgKfdw9KN7gC4BOLH0isHwUO7h6UQ2ZCi/rx9JfGgsspnkBAJBNgNk2hCiXLFskJchBBRCyAEIQgBQaADRUMSCylRRZQVYliyWDQCQtolgC4jIC4odTQA6mjXShcRTib8PTFvQaMNQzNR5myvhskd+tysBT+eK+rNe0UtIqzu9fA4PkZ99RrhF4BWknrpZrXjc9m2c89GMucF/B4zh42sz1Xo3icTOhDJThlSypt66HifIm66Px8h0owlpz04s+Mq0d/gz03pXgJ6ymkm1dZeZ5/i6NpO52/xvLrLRc07SuROmIlE6FWmZakT6KORnsWi5IFM2xMxDIiosbFmsMyI6IqI2JpPAMihiQMUGi4Y4xGJARGI0hiig7AoMZqSLsWiygCxVgyBotlOIMojgJB0glxBcBrRTQaTSOrLG5SFaQ8/RTIUz5+UKkAw5ACoQsohJLIUQAshRYBCEKAIEigojhjiEkDEai4FWJYJEsVoAsVYY0A0KwLih1NComimINFJHQwyMdJHRwqJy8BvwdFuSy6NLV8hmMw6g0t73tsbsxfO/8AFE2q1mSvrxPM573bYBwyvY9Y6CTzYZLlJo8ow8La8T0DoLWryhKFOUIpSb+beeVzzs6Px3ulWHzQueWbRp2f6nrW0MDiJ03nnFrfojzXbuEyya47zL42XRmd/tg+crUzFWidStG6MFaJ9jhl1SWOLwwzAHziKcToxCRGxFxQ2KNYDIDYi4IbFGkUdEJAxDiaQCQyItBJlg5BiUwrjMxBCky7lwDZAbkuMlgMK5VxlsLIW2UxDa8pQ3q3yICXmpGQh89CCwS5AhQhLELJJViWLIA0hCEAIUWUAWFAAOI4BoakKiOiaSGKMS8pcQrFgDQLiG0VYRhih9NCUjRTRNJrpROjhUYKCOjhURfAjq4DDSnKWWVllSfMRtWl1LVk2r2bfM6GxHZTf5i9qUY1E1o3q2r3sjx+a/2b49nIwmN113M9D6DYnLO19/E8wqR6i0pKUr7opWPoui22pOtTi/7cHJXlxRw8uNyjWV7vGKcdeKueZdMsOoV3bcz7OnhZShejjfma03M+J6X7NrQyyq11OUnxjbQ58vz2OOeXyVWnZteRgrQOliJK6hdNpatO5hrLefU/Dy6uOOfLywVIiXE0VUJynpYxKoxGRiCkMijbGHBwiNigIoZEuQxpBRKIi4BospFlASYVxZeYqCmJkzC8xdypS2YpF3F3JcewZcq4OYiZWyW2TeQn/og2kHdR4kDcJ5QQhD56EpoFoIFhQohCEhCEIBIQhQBCEIUawogoKIQGRGoShsS4DYjUhcBiLCmgWgwQMNh9NAKI6ESbCaqETpYVGChE6eFiZZeDO+MlSg4x3zk0TZsZRlOtUd1Ujlim+IEqOao+UYN38TdDD3oJ9iLl+tzxue6tbYtnSSjGpSoOKSfVJOytdmTZOzIwyyqSs5ytBc2P2hfq6T35FFtc1bcfY7DxWCrwpuVOFopPK7aT5nDc+md2nTtycXWlhnHJKUJK1rSb14aAbXx9araVe7nGKjGLVtOdjb03xdCpGMcPFZ4yzylx04HJxdd1o0q6zNqKjUfDMifOrpXTojF4OOSVRRtJOMb/AFRxax2q+MbpOL4yT8ji1j6D+P8A83Nl5Y6qEsdVZnbPWxStMbAQmNgzfGnGiIyKFwGxNIYrFpELRQQhCi4KshRBpXcvMCUAFmJcElxwh3CTFXLTKlByKkwYsqTDYr6LIiGjIQW0vFkQiIeEaAsIFk0KKLuUSEZCMgBCFEALLRRaKgQJFWLHAtDIsUMiyoDosYhMWNiygYiyrlplmKCH04i6aNNKBN8BooROnhkYqFM6FGGj+hz5+AdhGm5LtXibpRy0Zx10S08DkYefzwt2nc72Giqs3TT1cG7fQ8Xn7t8WKOGqYq8U1CGR/M/w2W4VQo4ilSVbJJUpXSmtU7fwP2fiHerR3RqzVOX5dbXXmfS7J2lGhCWyaiVRSnNQqaNKElp+6OPPt2aR8rhI1cRNRjve+UnZJHTlVqUKM8M4ficnUa0X0YEOj88NUi87cJTcUrvedbbVKU8sLNQilnl4vgPc/C7vm894LxdzFWZuxUbNpblu+hgrHvfA/wA2GfliqmeRpqozyPVxQBMbBigoyNoqNUJDoSMkJj4TNIbSgxUZDFIuBZTLKZcFAWSxVwSjKI5FXAqjIVcmYZDuXFi7hJhDMuVJ6A3KlLRjD7WxAbkAtvEkQhDwt9ggLCKFQAhCEhCMhACFFkKgQtFFxADKIQYQKIIaHAZENMXFjEWDIjIi4odCI9ns6nE10YiaUGbsPSFaNtFCBuhHWMeb/YVRpDJVcs1+WLZy811jTlHXwmVwlHdeTaR0tiYdNV8QpaRpSjq9U7ow/FXpxnw1TNcsG6GFlVbyxrzjZ33rX2PFzu8m345lJyhN8XUV7+PM2YGu6VWNRfPUW67vd7jibW251bioQzNL5JeJs2NtenUkp2+eCzTjz+hXJx30mZaek4iKrxpZXF/DR6+u1b7b4fuIxVeU8LWm4pSxFWMaMLa6cT5zYu05qWIhlcaeLSyzd7KzWn7Hdx+0Yrqer+zh4fNF8XzPPuNla9UfMbRSzJLfGNpc7nKrROpVlncpcZNsw1oH0vw508cc+XeudVRnkjbVgZpQPSwpVnaKGuIDibQouLHQYhINM0htcZDYMywkOhI1glaCAKQSZZ7RgsMGwFS2QJoFgWlMotlBslXDuCQNgVyS3MAt7h7D7LOQRn8SC2nTx5FMi/0VI8KeFLuS4DIOhCEIIIQhACEIQIFlxKLQwshCxhSCBQaGBRGxFobAewdTRppwEUjbRDYaKNI6GHpGagdCgTs2uhSMlem3OT4WcUbPwv6CqfH6mOU6u1RsqhRap9XLVcGP2nWeJpUsPaShTS0TavL/AJh8A6O9fUifF4970fXUwXR6jOlKnUjZ6uM/xJny2L6O4rBzc6bz09Wpr7X6n3cDRP7qX0Oj6sbPCLXn2H6V1acFTlaVndqSs1rzO10c2ziMbKSaVOlum7atLRI+W2v97U/y/wBn2fQ37mX6fyYTg48r3g6rpslRy6cjLWpHRxZikaySeF41z6tIzSpG98REjbGrYZUxTgaZ7xUzqxpENECZEaygUZDYSEIZSNJQ1QYxCojEaqEUwkCwFC0A0MYLGkDRQQJICUWUxElyOWhRT3DD6jMQUQRb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6152" name="Picture 8" descr="http://t2.gstatic.com/images?q=tbn:ANd9GcQp82yWR-cLaLtacFVQkrdlhF8Qw9QezxVQMNcfs7_gNnRyfiZ3o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008" y="4005064"/>
            <a:ext cx="2619375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t0.gstatic.com/images?q=tbn:ANd9GcTLTCBXjHF60f3irwDMNltSp49vw3srBB4j5TW9c6Ik6vivGc3-n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196" y="1844824"/>
            <a:ext cx="258127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578762" y="6129460"/>
            <a:ext cx="23198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400" b="1" i="1" dirty="0" smtClean="0">
                <a:solidFill>
                  <a:srgbClr val="FF0000"/>
                </a:solidFill>
              </a:rPr>
              <a:t>Lea </a:t>
            </a:r>
            <a:r>
              <a:rPr lang="es-CO" sz="2400" b="1" i="1" dirty="0">
                <a:solidFill>
                  <a:srgbClr val="FF0000"/>
                </a:solidFill>
              </a:rPr>
              <a:t>Dan.2:37,38.</a:t>
            </a:r>
          </a:p>
        </p:txBody>
      </p:sp>
    </p:spTree>
    <p:extLst>
      <p:ext uri="{BB962C8B-B14F-4D97-AF65-F5344CB8AC3E}">
        <p14:creationId xmlns:p14="http://schemas.microsoft.com/office/powerpoint/2010/main" val="2915376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3600" b="1" i="1" u="sng" dirty="0" smtClean="0">
                <a:solidFill>
                  <a:srgbClr val="FF0000"/>
                </a:solidFill>
              </a:rPr>
              <a:t>¿</a:t>
            </a:r>
            <a:r>
              <a:rPr lang="es-CO" sz="3600" b="1" i="1" u="sng" dirty="0">
                <a:solidFill>
                  <a:srgbClr val="FF0000"/>
                </a:solidFill>
              </a:rPr>
              <a:t>A qué naciones representan las bestias segunda, tercera y cuarta?</a:t>
            </a:r>
          </a:p>
          <a:p>
            <a:endParaRPr lang="es-CO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1)</a:t>
            </a:r>
            <a:r>
              <a:rPr lang="es-CO" dirty="0" smtClean="0"/>
              <a:t>. Oso.</a:t>
            </a: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2)</a:t>
            </a:r>
            <a:r>
              <a:rPr lang="es-CO" dirty="0" smtClean="0"/>
              <a:t>. Leopardo </a:t>
            </a:r>
            <a:r>
              <a:rPr lang="es-CO" dirty="0"/>
              <a:t>con cuatro </a:t>
            </a:r>
            <a:r>
              <a:rPr lang="es-CO" dirty="0" smtClean="0"/>
              <a:t>alas.</a:t>
            </a: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3)</a:t>
            </a:r>
            <a:r>
              <a:rPr lang="es-CO" dirty="0" smtClean="0"/>
              <a:t>. Bestia espantosa.</a:t>
            </a:r>
            <a:endParaRPr lang="es-CO" dirty="0"/>
          </a:p>
        </p:txBody>
      </p:sp>
      <p:pic>
        <p:nvPicPr>
          <p:cNvPr id="2050" name="Picture 2" descr="http://www.bibleexplained.com/prophets/daniel/da2&amp;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00808"/>
            <a:ext cx="3476625" cy="4963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Flecha derecha"/>
          <p:cNvSpPr/>
          <p:nvPr/>
        </p:nvSpPr>
        <p:spPr>
          <a:xfrm rot="726910">
            <a:off x="3852482" y="2462865"/>
            <a:ext cx="1374169" cy="42899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4 Flecha derecha"/>
          <p:cNvSpPr/>
          <p:nvPr/>
        </p:nvSpPr>
        <p:spPr>
          <a:xfrm>
            <a:off x="5319500" y="3425944"/>
            <a:ext cx="489204" cy="363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5 Flecha derecha"/>
          <p:cNvSpPr/>
          <p:nvPr/>
        </p:nvSpPr>
        <p:spPr>
          <a:xfrm rot="21182138">
            <a:off x="4056322" y="4496623"/>
            <a:ext cx="1194010" cy="4994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74415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224136"/>
          </a:xfrm>
        </p:spPr>
        <p:txBody>
          <a:bodyPr/>
          <a:lstStyle/>
          <a:p>
            <a:pPr marL="0" indent="0">
              <a:buNone/>
            </a:pPr>
            <a:r>
              <a:rPr lang="es-CO" sz="3600" b="1" u="sng" dirty="0">
                <a:solidFill>
                  <a:srgbClr val="FF0000"/>
                </a:solidFill>
              </a:rPr>
              <a:t>¿En cuantos reinos se dividió el imperio Romano</a:t>
            </a:r>
            <a:r>
              <a:rPr lang="es-CO" sz="3600" b="1" u="sng" dirty="0" smtClean="0">
                <a:solidFill>
                  <a:srgbClr val="FF0000"/>
                </a:solidFill>
              </a:rPr>
              <a:t>?</a:t>
            </a:r>
            <a:endParaRPr lang="es-CO" sz="3600" b="1" u="sng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79512" y="2132856"/>
            <a:ext cx="360040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srgbClr val="FF0000"/>
                </a:solidFill>
              </a:rPr>
              <a:t>Dan.7:24</a:t>
            </a:r>
            <a:r>
              <a:rPr lang="es-CO" sz="3200" dirty="0" smtClean="0">
                <a:solidFill>
                  <a:srgbClr val="FF0000"/>
                </a:solidFill>
              </a:rPr>
              <a:t>.</a:t>
            </a:r>
            <a:r>
              <a:rPr lang="es-CO" sz="3200" dirty="0"/>
              <a:t> Y los diez cuernos significan que de aquel reino se levantarán diez reyes; </a:t>
            </a:r>
            <a:r>
              <a:rPr lang="es-CO" sz="3200" dirty="0" smtClean="0"/>
              <a:t>….</a:t>
            </a:r>
            <a:endParaRPr lang="es-CO" sz="3200" dirty="0">
              <a:solidFill>
                <a:srgbClr val="FF0000"/>
              </a:solidFill>
            </a:endParaRPr>
          </a:p>
        </p:txBody>
      </p:sp>
      <p:pic>
        <p:nvPicPr>
          <p:cNvPr id="3078" name="Picture 6" descr="http://t1.gstatic.com/images?q=tbn:ANd9GcRU5nyPi4LTYMGZy4cAd_66sEVc-ruQ8gvz_qIV8IZ-Ir7rITA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132856"/>
            <a:ext cx="4824536" cy="2554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4869160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>
                <a:solidFill>
                  <a:srgbClr val="FF0000"/>
                </a:solidFill>
              </a:rPr>
              <a:t> Las invasiones sucesivas de numerosas tribus germánicas que penetraron en el Imperio Romano y el reemplazo de éste por varios Estados separados o monarquías, son hechos bien comprobados por la historia. Debido a que por lo menos una veintena de tribus bárbaras invadió el Imperio Romano, </a:t>
            </a:r>
            <a:r>
              <a:rPr lang="es-CO" sz="2000" b="1" i="1" dirty="0" smtClean="0">
                <a:solidFill>
                  <a:srgbClr val="FF0000"/>
                </a:solidFill>
              </a:rPr>
              <a:t>Este </a:t>
            </a:r>
            <a:r>
              <a:rPr lang="es-CO" sz="2000" b="1" i="1" dirty="0">
                <a:solidFill>
                  <a:srgbClr val="FF0000"/>
                </a:solidFill>
              </a:rPr>
              <a:t>período fue de grandes trastornos, confusión y cambio, y durante él muchos Estados lograron su independencia. </a:t>
            </a:r>
            <a:r>
              <a:rPr lang="es-CO" sz="2000" b="1" i="1" dirty="0" smtClean="0">
                <a:solidFill>
                  <a:srgbClr val="FF0000"/>
                </a:solidFill>
              </a:rPr>
              <a:t>C.B.A. Dan.7:7.</a:t>
            </a:r>
            <a:endParaRPr lang="es-CO" sz="2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541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Los siguientes países forman según la historia lo  que quedó del Imperio Romano</a:t>
            </a:r>
            <a:r>
              <a:rPr lang="es-CO" b="1" i="1" dirty="0" smtClean="0">
                <a:solidFill>
                  <a:srgbClr val="FF0000"/>
                </a:solidFill>
              </a:rPr>
              <a:t>.</a:t>
            </a:r>
            <a:endParaRPr lang="es-CO" b="1" i="1" dirty="0">
              <a:solidFill>
                <a:srgbClr val="FF0000"/>
              </a:solidFill>
            </a:endParaRPr>
          </a:p>
        </p:txBody>
      </p:sp>
      <p:pic>
        <p:nvPicPr>
          <p:cNvPr id="5122" name="Picture 2" descr="http://saulsalas4.webs.com/REYES%2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8640960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2401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1521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sz="3600" b="1" i="1" u="sng" dirty="0">
                <a:solidFill>
                  <a:srgbClr val="FF0000"/>
                </a:solidFill>
              </a:rPr>
              <a:t>¿Para qué usaría Satanás a estas naciones a lo largo de la historia humana</a:t>
            </a:r>
            <a:r>
              <a:rPr lang="es-CO" sz="3600" b="1" i="1" u="sng" dirty="0" smtClean="0">
                <a:solidFill>
                  <a:srgbClr val="FF0000"/>
                </a:solidFill>
              </a:rPr>
              <a:t>?</a:t>
            </a:r>
            <a:endParaRPr lang="es-CO" sz="3600" b="1" i="1" u="sng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3529" y="2132856"/>
            <a:ext cx="41764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Jer.25.32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  <a:r>
              <a:rPr lang="es-CO" dirty="0"/>
              <a:t> </a:t>
            </a:r>
            <a:r>
              <a:rPr lang="es-CO" sz="2800" dirty="0"/>
              <a:t>Así ha dicho Jehová de los ejércitos: He aquí que el mal irá de nación en nación, y grande tempestad se levantará de los fines de la tierra.</a:t>
            </a:r>
            <a:endParaRPr lang="es-CO" sz="28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mcdonaldroad.org/bible/study/castou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1" y="2067528"/>
            <a:ext cx="4392487" cy="280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-72007" y="5042118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 </a:t>
            </a:r>
            <a:r>
              <a:rPr lang="es-CO" sz="2800" dirty="0" smtClean="0">
                <a:solidFill>
                  <a:srgbClr val="FF0000"/>
                </a:solidFill>
              </a:rPr>
              <a:t>Apoc.12:12</a:t>
            </a:r>
            <a:r>
              <a:rPr lang="es-CO" sz="2800" dirty="0" smtClean="0"/>
              <a:t>.</a:t>
            </a:r>
            <a:r>
              <a:rPr lang="es-CO" sz="2800" i="1" dirty="0" smtClean="0"/>
              <a:t> ¡Ay </a:t>
            </a:r>
            <a:r>
              <a:rPr lang="es-CO" sz="2800" i="1" dirty="0"/>
              <a:t>de los moradores de la tierra y del mar! porque el diablo ha descendido a vosotros con gran ira, sabiendo que tiene poco tiempo</a:t>
            </a:r>
            <a:r>
              <a:rPr lang="es-CO" sz="2800" i="1" dirty="0" smtClean="0"/>
              <a:t>.</a:t>
            </a:r>
          </a:p>
          <a:p>
            <a:pPr algn="ctr"/>
            <a:r>
              <a:rPr lang="es-CO" sz="2800" i="1" dirty="0" smtClean="0"/>
              <a:t> Nota. </a:t>
            </a:r>
            <a:r>
              <a:rPr lang="es-CO" sz="2800" b="1" i="1" dirty="0" smtClean="0">
                <a:solidFill>
                  <a:srgbClr val="FF0000"/>
                </a:solidFill>
              </a:rPr>
              <a:t>Esto explica el porqué existe caos en todo el mundo. </a:t>
            </a:r>
            <a:endParaRPr lang="es-CO" sz="28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0306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224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3600" b="1" u="sng" dirty="0" smtClean="0">
                <a:solidFill>
                  <a:srgbClr val="FF0000"/>
                </a:solidFill>
              </a:rPr>
              <a:t>¿Qué principios del mal sembró Satanás a través de estas naciones?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2132856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4400" b="1" dirty="0" smtClean="0"/>
              <a:t>1)</a:t>
            </a:r>
            <a:r>
              <a:rPr lang="es-CO" sz="3200" dirty="0" smtClean="0"/>
              <a:t>. </a:t>
            </a:r>
            <a:r>
              <a:rPr lang="es-CO" sz="3200" dirty="0" smtClean="0">
                <a:solidFill>
                  <a:srgbClr val="FF0000"/>
                </a:solidFill>
              </a:rPr>
              <a:t>Isaías </a:t>
            </a:r>
            <a:r>
              <a:rPr lang="es-CO" sz="3200" dirty="0">
                <a:solidFill>
                  <a:srgbClr val="FF0000"/>
                </a:solidFill>
              </a:rPr>
              <a:t>14:14</a:t>
            </a:r>
            <a:r>
              <a:rPr lang="es-CO" sz="3200" dirty="0"/>
              <a:t>. </a:t>
            </a:r>
            <a:r>
              <a:rPr lang="es-CO" sz="3200" dirty="0" smtClean="0"/>
              <a:t>Sobre </a:t>
            </a:r>
            <a:r>
              <a:rPr lang="es-CO" sz="3200" dirty="0"/>
              <a:t>las alturas de las nubes subiré, y seré semejante al </a:t>
            </a:r>
            <a:r>
              <a:rPr lang="es-CO" sz="3200" dirty="0" smtClean="0"/>
              <a:t>Altísimo.</a:t>
            </a:r>
          </a:p>
        </p:txBody>
      </p:sp>
      <p:pic>
        <p:nvPicPr>
          <p:cNvPr id="2050" name="Picture 2" descr="http://t2.gstatic.com/images?q=tbn:ANd9GcTDuZ2OFuSGfyzT8Qq6VG5nfkjJt0rSYrl-5oJeu1G-Ff8nIdo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988840"/>
            <a:ext cx="3096344" cy="21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4834026"/>
            <a:ext cx="87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El egoísmo y el ansia de supremacía y poder que dominaba a Lucifer fue sembrado en estas naciones, y se manifestó en las guerras sucesivas por alcanzar la victoria. </a:t>
            </a:r>
          </a:p>
        </p:txBody>
      </p:sp>
    </p:spTree>
    <p:extLst>
      <p:ext uri="{BB962C8B-B14F-4D97-AF65-F5344CB8AC3E}">
        <p14:creationId xmlns:p14="http://schemas.microsoft.com/office/powerpoint/2010/main" val="2239184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476672"/>
            <a:ext cx="4186808" cy="25980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CO" sz="5400" b="1" dirty="0"/>
              <a:t>2)</a:t>
            </a:r>
            <a:r>
              <a:rPr lang="es-CO" sz="3600" dirty="0"/>
              <a:t> </a:t>
            </a:r>
            <a:r>
              <a:rPr lang="es-CO" sz="3600" dirty="0">
                <a:solidFill>
                  <a:srgbClr val="FF0000"/>
                </a:solidFill>
              </a:rPr>
              <a:t>Gén.3:4</a:t>
            </a:r>
            <a:r>
              <a:rPr lang="es-CO" sz="3600" dirty="0" smtClean="0">
                <a:solidFill>
                  <a:srgbClr val="FF0000"/>
                </a:solidFill>
              </a:rPr>
              <a:t>.</a:t>
            </a:r>
            <a:r>
              <a:rPr lang="es-CO" sz="3600" b="1" baseline="30000" dirty="0"/>
              <a:t>  </a:t>
            </a:r>
            <a:r>
              <a:rPr lang="es-CO" sz="3600" dirty="0" smtClean="0"/>
              <a:t>Entonces </a:t>
            </a:r>
            <a:r>
              <a:rPr lang="es-CO" sz="3600" dirty="0"/>
              <a:t>la serpiente dijo a la mujer: </a:t>
            </a:r>
            <a:r>
              <a:rPr lang="es-CO" sz="3600" dirty="0" smtClean="0"/>
              <a:t>«No moriréis».</a:t>
            </a:r>
            <a:endParaRPr lang="es-CO" sz="3600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563888" y="3074680"/>
            <a:ext cx="55801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Desde la caída de Adán, estas naciones condescienden </a:t>
            </a:r>
            <a:r>
              <a:rPr lang="es-CO" sz="2400" dirty="0"/>
              <a:t>con el apetito y la pasión en violación directa de la ley de Dios, y al mismo tiempo continúan lamentando la transgresión de Adán que introdujo el pecado en el </a:t>
            </a:r>
            <a:r>
              <a:rPr lang="es-CO" sz="2400" dirty="0" smtClean="0"/>
              <a:t>mundo. Desde </a:t>
            </a:r>
            <a:r>
              <a:rPr lang="es-CO" sz="2400" dirty="0"/>
              <a:t>los días de Adán hasta los nuestros, ha habido una sucesión de caídas en toda suerte de crímenes; y cada caída ha sido mayor que la anterior. </a:t>
            </a:r>
          </a:p>
        </p:txBody>
      </p:sp>
      <p:pic>
        <p:nvPicPr>
          <p:cNvPr id="1026" name="Picture 2" descr="http://1.bp.blogspot.com/-Uv0zy0nVT3c/UEVBqseg8wI/AAAAAAAABLY/7Syi5lripzU/s1600/adan_eva_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040" y="96699"/>
            <a:ext cx="3719736" cy="2977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cayadopastoral.com/e/e1-2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3429000"/>
            <a:ext cx="3384376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5111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4042792" cy="612068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4800" b="1" dirty="0"/>
              <a:t>3)</a:t>
            </a:r>
            <a:r>
              <a:rPr lang="es-CO" sz="3600" dirty="0"/>
              <a:t> </a:t>
            </a:r>
            <a:r>
              <a:rPr lang="es-CO" sz="3600" dirty="0">
                <a:solidFill>
                  <a:srgbClr val="FF0000"/>
                </a:solidFill>
              </a:rPr>
              <a:t>1Juan 3:4,8</a:t>
            </a:r>
            <a:r>
              <a:rPr lang="es-CO" sz="3600" dirty="0" smtClean="0">
                <a:solidFill>
                  <a:srgbClr val="FF0000"/>
                </a:solidFill>
              </a:rPr>
              <a:t>.</a:t>
            </a:r>
            <a:r>
              <a:rPr lang="es-CO" sz="3600" dirty="0"/>
              <a:t> Todo aquel que comete pecado, infringe también la ley; pues el pecado es infracción de la </a:t>
            </a:r>
            <a:r>
              <a:rPr lang="es-CO" sz="3600" dirty="0" smtClean="0"/>
              <a:t>ley</a:t>
            </a:r>
            <a:r>
              <a:rPr lang="es-CO" sz="3600" b="1" baseline="30000" dirty="0" smtClean="0"/>
              <a:t>.</a:t>
            </a:r>
            <a:r>
              <a:rPr lang="es-CO" sz="3600" b="1" dirty="0" smtClean="0"/>
              <a:t> 8 </a:t>
            </a:r>
            <a:r>
              <a:rPr lang="es-CO" sz="3600" dirty="0" smtClean="0"/>
              <a:t>El </a:t>
            </a:r>
            <a:r>
              <a:rPr lang="es-CO" sz="3600" dirty="0"/>
              <a:t>que practica el pecado es del diablo; porque el diablo peca desde el principio</a:t>
            </a:r>
            <a:r>
              <a:rPr lang="es-CO" sz="3600" dirty="0" smtClean="0"/>
              <a:t>.</a:t>
            </a:r>
            <a:endParaRPr lang="es-CO" sz="36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t3.gstatic.com/images?q=tbn:ANd9GcT6Zrs8-ZMqPEqr71zp4WCmyHuDjJyO6CEGDwbHlnLZA50ayz8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112" y="2636912"/>
            <a:ext cx="3744416" cy="256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1.gstatic.com/images?q=tbn:ANd9GcTj8svJ6dXshvSuiRUADDtYSuCopu7OEHSgp4Rk-_MESGgVgO1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04664"/>
            <a:ext cx="2438400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058112" y="5301208"/>
            <a:ext cx="39063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El pecado se ha perpetuado en la tierra por causa de la violación continua y cada vez con mayor </a:t>
            </a:r>
            <a:r>
              <a:rPr lang="es-CO" sz="2000" b="1" dirty="0" smtClean="0">
                <a:solidFill>
                  <a:srgbClr val="FF0000"/>
                </a:solidFill>
              </a:rPr>
              <a:t>fuerza de los Santos Mandamientos de Dios.</a:t>
            </a:r>
            <a:endParaRPr lang="es-CO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838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5194920" cy="187220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sz="4800" b="1" dirty="0" smtClean="0"/>
              <a:t>4).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Apoc.12:13</a:t>
            </a:r>
            <a:r>
              <a:rPr lang="es-CO" dirty="0" smtClean="0"/>
              <a:t>.</a:t>
            </a:r>
            <a:r>
              <a:rPr lang="es-CO" dirty="0"/>
              <a:t> Y cuando vio el dragón que había sido arrojado a la tierra, persiguió a la mujer que había dado a luz al hijo varón.</a:t>
            </a:r>
            <a:endParaRPr lang="es-CO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0" y="2492896"/>
            <a:ext cx="9144000" cy="41549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Delante de Juan fueron presentados bajo los símbolos de un gran dragón rojo, una bestia semejante a un leopardo y una bestia con cuernos como de cordero, </a:t>
            </a:r>
            <a:r>
              <a:rPr lang="es-CO" sz="2400" dirty="0" smtClean="0"/>
              <a:t>(representan) los </a:t>
            </a:r>
            <a:r>
              <a:rPr lang="es-CO" sz="2400" dirty="0"/>
              <a:t>gobiernos terrenales que especialmente se dedicarían a hollar la ley de Dios y a perseguir a su pueblo.  La guerra sigue adelante hasta la terminación del tiempo.  El pueblo de Dios, simbolizado por una mujer pura y sus hijos, fueron presentados como una</a:t>
            </a:r>
            <a:r>
              <a:rPr lang="es-CO" sz="2400" i="1" u="sng" dirty="0"/>
              <a:t> ínfima minoría</a:t>
            </a:r>
            <a:r>
              <a:rPr lang="es-CO" sz="2400" dirty="0"/>
              <a:t>.  En los últimos días sólo existirá un remanente.  De los que lo forman Juan habla como de aquellos que "</a:t>
            </a:r>
            <a:r>
              <a:rPr lang="es-CO" sz="2400" i="1" u="sng" dirty="0"/>
              <a:t>guardan los mandamientos de Dios y tienen el testimonio de </a:t>
            </a:r>
            <a:r>
              <a:rPr lang="es-CO" sz="2400" i="1" u="sng" dirty="0" smtClean="0"/>
              <a:t>Jesucristo</a:t>
            </a:r>
            <a:r>
              <a:rPr lang="es-CO" sz="2400" dirty="0" smtClean="0"/>
              <a:t>« </a:t>
            </a:r>
            <a:r>
              <a:rPr lang="es-CO" sz="2400" dirty="0" smtClean="0">
                <a:solidFill>
                  <a:srgbClr val="FF0000"/>
                </a:solidFill>
              </a:rPr>
              <a:t>(</a:t>
            </a:r>
            <a:r>
              <a:rPr lang="es-CO" sz="2400" dirty="0">
                <a:solidFill>
                  <a:srgbClr val="FF0000"/>
                </a:solidFill>
              </a:rPr>
              <a:t>ST 1-11-1899).</a:t>
            </a:r>
          </a:p>
          <a:p>
            <a:pPr algn="ctr"/>
            <a:r>
              <a:rPr lang="es-CO" sz="2400" dirty="0" smtClean="0">
                <a:solidFill>
                  <a:srgbClr val="FF0000"/>
                </a:solidFill>
              </a:rPr>
              <a:t>Lea Apoc.12:17 y 14:12</a:t>
            </a:r>
            <a:endParaRPr lang="es-CO" sz="2400" dirty="0">
              <a:solidFill>
                <a:srgbClr val="FF0000"/>
              </a:solidFill>
            </a:endParaRPr>
          </a:p>
        </p:txBody>
      </p:sp>
      <p:pic>
        <p:nvPicPr>
          <p:cNvPr id="3074" name="Picture 2" descr="http://www.bibleuniversity.com/images/CourseID1/lesson17-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60648"/>
            <a:ext cx="2880320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865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i="1" dirty="0" smtClean="0">
                <a:solidFill>
                  <a:srgbClr val="FF0000"/>
                </a:solidFill>
                <a:latin typeface="Algerian" pitchFamily="82" charset="0"/>
              </a:rPr>
              <a:t>Para reflexionar</a:t>
            </a:r>
            <a:endParaRPr lang="es-CO" i="1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76490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3600" b="1" i="1" dirty="0">
                <a:solidFill>
                  <a:srgbClr val="002060"/>
                </a:solidFill>
              </a:rPr>
              <a:t>¿Qué debo hacer?</a:t>
            </a:r>
          </a:p>
          <a:p>
            <a:pPr marL="0" indent="0">
              <a:buNone/>
            </a:pPr>
            <a:r>
              <a:rPr lang="es-CO" sz="4000" b="1" dirty="0" smtClean="0"/>
              <a:t>           1</a:t>
            </a:r>
            <a:r>
              <a:rPr lang="es-CO" sz="4000" b="1" dirty="0"/>
              <a:t>)</a:t>
            </a:r>
            <a:r>
              <a:rPr lang="es-CO" dirty="0"/>
              <a:t> </a:t>
            </a:r>
            <a:r>
              <a:rPr lang="es-CO" dirty="0">
                <a:solidFill>
                  <a:srgbClr val="FF0000"/>
                </a:solidFill>
              </a:rPr>
              <a:t>Deut.31:6</a:t>
            </a:r>
            <a:r>
              <a:rPr lang="es-CO" dirty="0"/>
              <a:t>.     </a:t>
            </a:r>
            <a:r>
              <a:rPr lang="es-CO" i="1" dirty="0"/>
              <a:t>No temer al </a:t>
            </a:r>
            <a:r>
              <a:rPr lang="es-CO" i="1" dirty="0" smtClean="0"/>
              <a:t>mal.</a:t>
            </a:r>
            <a:endParaRPr lang="es-CO" i="1" dirty="0"/>
          </a:p>
          <a:p>
            <a:pPr marL="0" indent="0">
              <a:buNone/>
            </a:pPr>
            <a:r>
              <a:rPr lang="es-CO" sz="4000" b="1" dirty="0" smtClean="0"/>
              <a:t>           2</a:t>
            </a:r>
            <a:r>
              <a:rPr lang="es-CO" sz="4000" b="1" dirty="0"/>
              <a:t>)</a:t>
            </a:r>
            <a:r>
              <a:rPr lang="es-CO" dirty="0"/>
              <a:t> </a:t>
            </a:r>
            <a:r>
              <a:rPr lang="es-CO" dirty="0">
                <a:solidFill>
                  <a:srgbClr val="FF0000"/>
                </a:solidFill>
              </a:rPr>
              <a:t>Sant.4:7</a:t>
            </a:r>
            <a:r>
              <a:rPr lang="es-CO" dirty="0"/>
              <a:t>.        </a:t>
            </a:r>
            <a:r>
              <a:rPr lang="es-CO" i="1" dirty="0"/>
              <a:t>Resistir al diablo.</a:t>
            </a:r>
          </a:p>
          <a:p>
            <a:pPr marL="0" indent="0">
              <a:buNone/>
            </a:pPr>
            <a:r>
              <a:rPr lang="es-CO" sz="4000" b="1" dirty="0" smtClean="0"/>
              <a:t>           3</a:t>
            </a:r>
            <a:r>
              <a:rPr lang="es-CO" sz="4000" b="1" dirty="0"/>
              <a:t>)</a:t>
            </a:r>
            <a:r>
              <a:rPr lang="es-CO" dirty="0"/>
              <a:t> </a:t>
            </a:r>
            <a:r>
              <a:rPr lang="es-CO" dirty="0">
                <a:solidFill>
                  <a:srgbClr val="FF0000"/>
                </a:solidFill>
              </a:rPr>
              <a:t>Oseas 12:6</a:t>
            </a:r>
            <a:r>
              <a:rPr lang="es-CO" dirty="0"/>
              <a:t>.   </a:t>
            </a:r>
            <a:r>
              <a:rPr lang="es-CO" i="1" dirty="0"/>
              <a:t>Ser leal a Dios.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4437112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Dios en su gran amor hacia nosotros nos ha mostrado la estrategia de Satanás para tratar de engañarnos, pero gracias a Dios que tenemos un Salvador el cual esta interesado en nuestro </a:t>
            </a:r>
            <a:r>
              <a:rPr lang="es-CO" sz="2400" dirty="0" smtClean="0"/>
              <a:t>bienestar </a:t>
            </a:r>
            <a:r>
              <a:rPr lang="es-CO" sz="2400" dirty="0"/>
              <a:t>eterno. Lo </a:t>
            </a:r>
            <a:r>
              <a:rPr lang="es-CO" sz="2400" dirty="0" smtClean="0"/>
              <a:t>invito </a:t>
            </a:r>
            <a:r>
              <a:rPr lang="es-CO" sz="2400" dirty="0"/>
              <a:t>a que se entregue a Él ahora, pues Él le ama y quiere pasar la eternidad a du lado. Que Dios le bendiga. Amen.</a:t>
            </a:r>
          </a:p>
        </p:txBody>
      </p:sp>
    </p:spTree>
    <p:extLst>
      <p:ext uri="{BB962C8B-B14F-4D97-AF65-F5344CB8AC3E}">
        <p14:creationId xmlns:p14="http://schemas.microsoft.com/office/powerpoint/2010/main" val="964886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</TotalTime>
  <Words>1228</Words>
  <Application>Microsoft Office PowerPoint</Application>
  <PresentationFormat>Presentación en pantalla (4:3)</PresentationFormat>
  <Paragraphs>60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LAS CUATRO GRANDES BESTIAS DE DANIEL 7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Los siguientes países forman según la historia lo  que quedó del Imperio Romano.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Para reflexionar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 CUATRO GRANDES BESTIAS DE DANIEL 7</dc:title>
  <dc:creator>FAMILIA FIERRO CH</dc:creator>
  <cp:lastModifiedBy>FAMILIA FIERRO CH</cp:lastModifiedBy>
  <cp:revision>66</cp:revision>
  <dcterms:created xsi:type="dcterms:W3CDTF">2013-01-23T02:09:21Z</dcterms:created>
  <dcterms:modified xsi:type="dcterms:W3CDTF">2013-02-15T21:19:39Z</dcterms:modified>
</cp:coreProperties>
</file>